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</p:sldMasterIdLst>
  <p:notesMasterIdLst>
    <p:notesMasterId r:id="rId14"/>
  </p:notesMasterIdLst>
  <p:sldIdLst>
    <p:sldId id="301" r:id="rId11"/>
    <p:sldId id="280" r:id="rId12"/>
    <p:sldId id="305" r:id="rId13"/>
    <p:sldId id="302" r:id="rId15"/>
    <p:sldId id="288" r:id="rId16"/>
    <p:sldId id="277" r:id="rId17"/>
    <p:sldId id="278" r:id="rId18"/>
    <p:sldId id="279" r:id="rId19"/>
    <p:sldId id="283" r:id="rId20"/>
    <p:sldId id="282" r:id="rId21"/>
    <p:sldId id="293" r:id="rId22"/>
    <p:sldId id="291" r:id="rId23"/>
    <p:sldId id="30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54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image" Target="../media/image5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image" Target="../media/image6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image" Target="../media/image7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../media/image10.png"/><Relationship Id="rId7" Type="http://schemas.openxmlformats.org/officeDocument/2006/relationships/tags" Target="../tags/tag126.xml"/><Relationship Id="rId6" Type="http://schemas.openxmlformats.org/officeDocument/2006/relationships/image" Target="../media/image9.png"/><Relationship Id="rId5" Type="http://schemas.openxmlformats.org/officeDocument/2006/relationships/tags" Target="../tags/tag125.xml"/><Relationship Id="rId4" Type="http://schemas.openxmlformats.org/officeDocument/2006/relationships/image" Target="../media/image8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image" Target="../media/image12.png"/><Relationship Id="rId11" Type="http://schemas.openxmlformats.org/officeDocument/2006/relationships/tags" Target="../tags/tag128.xml"/><Relationship Id="rId10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image" Target="../media/image13.png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9" Type="http://schemas.openxmlformats.org/officeDocument/2006/relationships/tags" Target="../tags/tag158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tags" Target="../tags/tag155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4" Type="http://schemas.openxmlformats.org/officeDocument/2006/relationships/image" Target="../media/image15.png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5" Type="http://schemas.openxmlformats.org/officeDocument/2006/relationships/tags" Target="../tags/tag224.xml"/><Relationship Id="rId14" Type="http://schemas.openxmlformats.org/officeDocument/2006/relationships/tags" Target="../tags/tag223.xml"/><Relationship Id="rId13" Type="http://schemas.openxmlformats.org/officeDocument/2006/relationships/tags" Target="../tags/tag222.xml"/><Relationship Id="rId12" Type="http://schemas.openxmlformats.org/officeDocument/2006/relationships/tags" Target="../tags/tag221.xml"/><Relationship Id="rId11" Type="http://schemas.openxmlformats.org/officeDocument/2006/relationships/tags" Target="../tags/tag220.xml"/><Relationship Id="rId10" Type="http://schemas.openxmlformats.org/officeDocument/2006/relationships/tags" Target="../tags/tag21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62.xml"/><Relationship Id="rId8" Type="http://schemas.openxmlformats.org/officeDocument/2006/relationships/tags" Target="../tags/tag261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NULL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300.xml"/><Relationship Id="rId8" Type="http://schemas.openxmlformats.org/officeDocument/2006/relationships/tags" Target="../tags/tag299.xml"/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7" Type="http://schemas.openxmlformats.org/officeDocument/2006/relationships/tags" Target="../tags/tag331.xml"/><Relationship Id="rId6" Type="http://schemas.openxmlformats.org/officeDocument/2006/relationships/tags" Target="../tags/tag330.xml"/><Relationship Id="rId5" Type="http://schemas.openxmlformats.org/officeDocument/2006/relationships/tags" Target="../tags/tag329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tags" Target="../tags/tag326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45.xml"/><Relationship Id="rId8" Type="http://schemas.openxmlformats.org/officeDocument/2006/relationships/tags" Target="../tags/tag344.xml"/><Relationship Id="rId7" Type="http://schemas.openxmlformats.org/officeDocument/2006/relationships/tags" Target="../tags/tag343.xml"/><Relationship Id="rId6" Type="http://schemas.openxmlformats.org/officeDocument/2006/relationships/tags" Target="../tags/tag342.xml"/><Relationship Id="rId5" Type="http://schemas.openxmlformats.org/officeDocument/2006/relationships/tags" Target="../tags/tag341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352.xml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7" Type="http://schemas.openxmlformats.org/officeDocument/2006/relationships/tags" Target="../tags/tag367.xml"/><Relationship Id="rId6" Type="http://schemas.openxmlformats.org/officeDocument/2006/relationships/tags" Target="../tags/tag366.xml"/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83.xml"/><Relationship Id="rId8" Type="http://schemas.openxmlformats.org/officeDocument/2006/relationships/tags" Target="../tags/tag382.xml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tags" Target="../tags/tag379.xml"/><Relationship Id="rId4" Type="http://schemas.openxmlformats.org/officeDocument/2006/relationships/tags" Target="../tags/tag378.xml"/><Relationship Id="rId3" Type="http://schemas.openxmlformats.org/officeDocument/2006/relationships/tags" Target="../tags/tag377.xml"/><Relationship Id="rId25" Type="http://schemas.openxmlformats.org/officeDocument/2006/relationships/tags" Target="../tags/tag399.xml"/><Relationship Id="rId24" Type="http://schemas.openxmlformats.org/officeDocument/2006/relationships/tags" Target="../tags/tag398.xml"/><Relationship Id="rId23" Type="http://schemas.openxmlformats.org/officeDocument/2006/relationships/tags" Target="../tags/tag397.xml"/><Relationship Id="rId22" Type="http://schemas.openxmlformats.org/officeDocument/2006/relationships/tags" Target="../tags/tag396.xml"/><Relationship Id="rId21" Type="http://schemas.openxmlformats.org/officeDocument/2006/relationships/tags" Target="../tags/tag395.xml"/><Relationship Id="rId20" Type="http://schemas.openxmlformats.org/officeDocument/2006/relationships/tags" Target="../tags/tag394.xml"/><Relationship Id="rId2" Type="http://schemas.openxmlformats.org/officeDocument/2006/relationships/tags" Target="../tags/tag376.xml"/><Relationship Id="rId19" Type="http://schemas.openxmlformats.org/officeDocument/2006/relationships/tags" Target="../tags/tag393.xml"/><Relationship Id="rId18" Type="http://schemas.openxmlformats.org/officeDocument/2006/relationships/tags" Target="../tags/tag392.xml"/><Relationship Id="rId17" Type="http://schemas.openxmlformats.org/officeDocument/2006/relationships/tags" Target="../tags/tag391.xml"/><Relationship Id="rId16" Type="http://schemas.openxmlformats.org/officeDocument/2006/relationships/tags" Target="../tags/tag390.xml"/><Relationship Id="rId15" Type="http://schemas.openxmlformats.org/officeDocument/2006/relationships/tags" Target="../tags/tag389.xml"/><Relationship Id="rId14" Type="http://schemas.openxmlformats.org/officeDocument/2006/relationships/tags" Target="../tags/tag388.xml"/><Relationship Id="rId13" Type="http://schemas.openxmlformats.org/officeDocument/2006/relationships/tags" Target="../tags/tag387.xml"/><Relationship Id="rId12" Type="http://schemas.openxmlformats.org/officeDocument/2006/relationships/tags" Target="../tags/tag386.xml"/><Relationship Id="rId11" Type="http://schemas.openxmlformats.org/officeDocument/2006/relationships/tags" Target="../tags/tag385.xml"/><Relationship Id="rId10" Type="http://schemas.openxmlformats.org/officeDocument/2006/relationships/tags" Target="../tags/tag384.xml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404.xml"/><Relationship Id="rId5" Type="http://schemas.openxmlformats.org/officeDocument/2006/relationships/tags" Target="../tags/tag403.xml"/><Relationship Id="rId4" Type="http://schemas.openxmlformats.org/officeDocument/2006/relationships/tags" Target="../tags/tag402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8" Type="http://schemas.openxmlformats.org/officeDocument/2006/relationships/tags" Target="../tags/tag432.xml"/><Relationship Id="rId17" Type="http://schemas.openxmlformats.org/officeDocument/2006/relationships/tags" Target="../tags/tag431.xml"/><Relationship Id="rId16" Type="http://schemas.openxmlformats.org/officeDocument/2006/relationships/tags" Target="../tags/tag430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7" Type="http://schemas.openxmlformats.org/officeDocument/2006/relationships/tags" Target="../tags/tag438.xml"/><Relationship Id="rId6" Type="http://schemas.openxmlformats.org/officeDocument/2006/relationships/tags" Target="../tags/tag437.xml"/><Relationship Id="rId5" Type="http://schemas.openxmlformats.org/officeDocument/2006/relationships/tags" Target="../tags/tag436.xml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46.xml"/><Relationship Id="rId8" Type="http://schemas.openxmlformats.org/officeDocument/2006/relationships/tags" Target="../tags/tag445.xml"/><Relationship Id="rId7" Type="http://schemas.openxmlformats.org/officeDocument/2006/relationships/tags" Target="../tags/tag444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tags" Target="../tags/tag440.xml"/><Relationship Id="rId2" Type="http://schemas.openxmlformats.org/officeDocument/2006/relationships/tags" Target="../tags/tag439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457.xml"/><Relationship Id="rId4" Type="http://schemas.openxmlformats.org/officeDocument/2006/relationships/tags" Target="../tags/tag456.xml"/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tags" Target="../tags/tag462.xml"/><Relationship Id="rId5" Type="http://schemas.openxmlformats.org/officeDocument/2006/relationships/tags" Target="../tags/tag461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tags" Target="../tags/tag469.xml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4" Type="http://schemas.openxmlformats.org/officeDocument/2006/relationships/tags" Target="../tags/tag485.xml"/><Relationship Id="rId23" Type="http://schemas.openxmlformats.org/officeDocument/2006/relationships/tags" Target="../tags/tag484.xml"/><Relationship Id="rId22" Type="http://schemas.openxmlformats.org/officeDocument/2006/relationships/tags" Target="../tags/tag483.xml"/><Relationship Id="rId21" Type="http://schemas.openxmlformats.org/officeDocument/2006/relationships/tags" Target="../tags/tag482.xml"/><Relationship Id="rId20" Type="http://schemas.openxmlformats.org/officeDocument/2006/relationships/tags" Target="../tags/tag481.xml"/><Relationship Id="rId2" Type="http://schemas.openxmlformats.org/officeDocument/2006/relationships/tags" Target="../tags/tag463.xml"/><Relationship Id="rId19" Type="http://schemas.openxmlformats.org/officeDocument/2006/relationships/tags" Target="../tags/tag480.xml"/><Relationship Id="rId18" Type="http://schemas.openxmlformats.org/officeDocument/2006/relationships/tags" Target="../tags/tag479.xml"/><Relationship Id="rId17" Type="http://schemas.openxmlformats.org/officeDocument/2006/relationships/tags" Target="../tags/tag478.xml"/><Relationship Id="rId16" Type="http://schemas.openxmlformats.org/officeDocument/2006/relationships/tags" Target="../tags/tag477.xml"/><Relationship Id="rId15" Type="http://schemas.openxmlformats.org/officeDocument/2006/relationships/tags" Target="../tags/tag476.xml"/><Relationship Id="rId14" Type="http://schemas.openxmlformats.org/officeDocument/2006/relationships/tags" Target="../tags/tag475.xml"/><Relationship Id="rId13" Type="http://schemas.openxmlformats.org/officeDocument/2006/relationships/tags" Target="../tags/tag474.xml"/><Relationship Id="rId12" Type="http://schemas.openxmlformats.org/officeDocument/2006/relationships/tags" Target="../tags/tag473.xml"/><Relationship Id="rId11" Type="http://schemas.openxmlformats.org/officeDocument/2006/relationships/tags" Target="../tags/tag472.xml"/><Relationship Id="rId10" Type="http://schemas.openxmlformats.org/officeDocument/2006/relationships/tags" Target="../tags/tag471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502.xml"/><Relationship Id="rId8" Type="http://schemas.openxmlformats.org/officeDocument/2006/relationships/tags" Target="../tags/tag501.xml"/><Relationship Id="rId7" Type="http://schemas.openxmlformats.org/officeDocument/2006/relationships/tags" Target="../tags/tag500.xml"/><Relationship Id="rId6" Type="http://schemas.openxmlformats.org/officeDocument/2006/relationships/tags" Target="../tags/tag499.xml"/><Relationship Id="rId5" Type="http://schemas.openxmlformats.org/officeDocument/2006/relationships/image" Target="../media/image18.png"/><Relationship Id="rId4" Type="http://schemas.openxmlformats.org/officeDocument/2006/relationships/tags" Target="../tags/tag498.xml"/><Relationship Id="rId3" Type="http://schemas.openxmlformats.org/officeDocument/2006/relationships/tags" Target="../tags/tag497.xml"/><Relationship Id="rId21" Type="http://schemas.openxmlformats.org/officeDocument/2006/relationships/tags" Target="../tags/tag514.xml"/><Relationship Id="rId20" Type="http://schemas.openxmlformats.org/officeDocument/2006/relationships/tags" Target="../tags/tag513.xml"/><Relationship Id="rId2" Type="http://schemas.openxmlformats.org/officeDocument/2006/relationships/tags" Target="../tags/tag496.xml"/><Relationship Id="rId19" Type="http://schemas.openxmlformats.org/officeDocument/2006/relationships/tags" Target="../tags/tag512.xml"/><Relationship Id="rId18" Type="http://schemas.openxmlformats.org/officeDocument/2006/relationships/tags" Target="../tags/tag511.xml"/><Relationship Id="rId17" Type="http://schemas.openxmlformats.org/officeDocument/2006/relationships/tags" Target="../tags/tag510.xml"/><Relationship Id="rId16" Type="http://schemas.openxmlformats.org/officeDocument/2006/relationships/tags" Target="../tags/tag509.xml"/><Relationship Id="rId15" Type="http://schemas.openxmlformats.org/officeDocument/2006/relationships/tags" Target="../tags/tag508.xml"/><Relationship Id="rId14" Type="http://schemas.openxmlformats.org/officeDocument/2006/relationships/tags" Target="../tags/tag507.xml"/><Relationship Id="rId13" Type="http://schemas.openxmlformats.org/officeDocument/2006/relationships/tags" Target="../tags/tag506.xml"/><Relationship Id="rId12" Type="http://schemas.openxmlformats.org/officeDocument/2006/relationships/tags" Target="../tags/tag505.xml"/><Relationship Id="rId11" Type="http://schemas.openxmlformats.org/officeDocument/2006/relationships/tags" Target="../tags/tag504.xml"/><Relationship Id="rId10" Type="http://schemas.openxmlformats.org/officeDocument/2006/relationships/tags" Target="../tags/tag503.xml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6" Type="http://schemas.openxmlformats.org/officeDocument/2006/relationships/tags" Target="../tags/tag519.xml"/><Relationship Id="rId5" Type="http://schemas.openxmlformats.org/officeDocument/2006/relationships/tags" Target="../tags/tag518.xml"/><Relationship Id="rId4" Type="http://schemas.openxmlformats.org/officeDocument/2006/relationships/tags" Target="../tags/tag517.xml"/><Relationship Id="rId3" Type="http://schemas.openxmlformats.org/officeDocument/2006/relationships/tags" Target="../tags/tag516.xml"/><Relationship Id="rId2" Type="http://schemas.openxmlformats.org/officeDocument/2006/relationships/tags" Target="../tags/tag515.xml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9" Type="http://schemas.openxmlformats.org/officeDocument/2006/relationships/tags" Target="../tags/tag526.xml"/><Relationship Id="rId8" Type="http://schemas.openxmlformats.org/officeDocument/2006/relationships/tags" Target="../tags/tag525.xml"/><Relationship Id="rId7" Type="http://schemas.openxmlformats.org/officeDocument/2006/relationships/tags" Target="../tags/tag524.xml"/><Relationship Id="rId6" Type="http://schemas.openxmlformats.org/officeDocument/2006/relationships/tags" Target="../tags/tag523.xml"/><Relationship Id="rId5" Type="http://schemas.openxmlformats.org/officeDocument/2006/relationships/tags" Target="../tags/tag522.xml"/><Relationship Id="rId4" Type="http://schemas.openxmlformats.org/officeDocument/2006/relationships/tags" Target="../tags/tag521.xml"/><Relationship Id="rId3" Type="http://schemas.openxmlformats.org/officeDocument/2006/relationships/image" Target="../media/image19.png"/><Relationship Id="rId2" Type="http://schemas.openxmlformats.org/officeDocument/2006/relationships/tags" Target="../tags/tag520.xml"/><Relationship Id="rId19" Type="http://schemas.openxmlformats.org/officeDocument/2006/relationships/tags" Target="../tags/tag536.xml"/><Relationship Id="rId18" Type="http://schemas.openxmlformats.org/officeDocument/2006/relationships/tags" Target="../tags/tag535.xml"/><Relationship Id="rId17" Type="http://schemas.openxmlformats.org/officeDocument/2006/relationships/tags" Target="../tags/tag534.xml"/><Relationship Id="rId16" Type="http://schemas.openxmlformats.org/officeDocument/2006/relationships/tags" Target="../tags/tag533.xml"/><Relationship Id="rId15" Type="http://schemas.openxmlformats.org/officeDocument/2006/relationships/tags" Target="../tags/tag532.xml"/><Relationship Id="rId14" Type="http://schemas.openxmlformats.org/officeDocument/2006/relationships/tags" Target="../tags/tag531.xml"/><Relationship Id="rId13" Type="http://schemas.openxmlformats.org/officeDocument/2006/relationships/tags" Target="../tags/tag530.xml"/><Relationship Id="rId12" Type="http://schemas.openxmlformats.org/officeDocument/2006/relationships/tags" Target="../tags/tag529.xml"/><Relationship Id="rId11" Type="http://schemas.openxmlformats.org/officeDocument/2006/relationships/tags" Target="../tags/tag528.xml"/><Relationship Id="rId10" Type="http://schemas.openxmlformats.org/officeDocument/2006/relationships/tags" Target="../tags/tag527.xml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tags" Target="../tags/tag543.xml"/><Relationship Id="rId8" Type="http://schemas.openxmlformats.org/officeDocument/2006/relationships/tags" Target="../tags/tag542.xml"/><Relationship Id="rId7" Type="http://schemas.openxmlformats.org/officeDocument/2006/relationships/tags" Target="../tags/tag541.xml"/><Relationship Id="rId6" Type="http://schemas.openxmlformats.org/officeDocument/2006/relationships/tags" Target="../tags/tag540.xml"/><Relationship Id="rId5" Type="http://schemas.openxmlformats.org/officeDocument/2006/relationships/image" Target="../media/image20.png"/><Relationship Id="rId4" Type="http://schemas.openxmlformats.org/officeDocument/2006/relationships/tags" Target="../tags/tag539.xml"/><Relationship Id="rId3" Type="http://schemas.openxmlformats.org/officeDocument/2006/relationships/tags" Target="../tags/tag538.xml"/><Relationship Id="rId20" Type="http://schemas.openxmlformats.org/officeDocument/2006/relationships/tags" Target="../tags/tag554.xml"/><Relationship Id="rId2" Type="http://schemas.openxmlformats.org/officeDocument/2006/relationships/tags" Target="../tags/tag537.xml"/><Relationship Id="rId19" Type="http://schemas.openxmlformats.org/officeDocument/2006/relationships/tags" Target="../tags/tag553.xml"/><Relationship Id="rId18" Type="http://schemas.openxmlformats.org/officeDocument/2006/relationships/tags" Target="../tags/tag552.xml"/><Relationship Id="rId17" Type="http://schemas.openxmlformats.org/officeDocument/2006/relationships/tags" Target="../tags/tag551.xml"/><Relationship Id="rId16" Type="http://schemas.openxmlformats.org/officeDocument/2006/relationships/tags" Target="../tags/tag550.xml"/><Relationship Id="rId15" Type="http://schemas.openxmlformats.org/officeDocument/2006/relationships/tags" Target="../tags/tag549.xml"/><Relationship Id="rId14" Type="http://schemas.openxmlformats.org/officeDocument/2006/relationships/tags" Target="../tags/tag548.xml"/><Relationship Id="rId13" Type="http://schemas.openxmlformats.org/officeDocument/2006/relationships/tags" Target="../tags/tag547.xml"/><Relationship Id="rId12" Type="http://schemas.openxmlformats.org/officeDocument/2006/relationships/tags" Target="../tags/tag546.xml"/><Relationship Id="rId11" Type="http://schemas.openxmlformats.org/officeDocument/2006/relationships/tags" Target="../tags/tag545.xml"/><Relationship Id="rId10" Type="http://schemas.openxmlformats.org/officeDocument/2006/relationships/tags" Target="../tags/tag544.xml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7" Type="http://schemas.openxmlformats.org/officeDocument/2006/relationships/tags" Target="../tags/tag560.xml"/><Relationship Id="rId6" Type="http://schemas.openxmlformats.org/officeDocument/2006/relationships/tags" Target="../tags/tag559.xml"/><Relationship Id="rId5" Type="http://schemas.openxmlformats.org/officeDocument/2006/relationships/tags" Target="../tags/tag558.xml"/><Relationship Id="rId4" Type="http://schemas.openxmlformats.org/officeDocument/2006/relationships/tags" Target="../tags/tag557.xml"/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568.xml"/><Relationship Id="rId8" Type="http://schemas.openxmlformats.org/officeDocument/2006/relationships/tags" Target="../tags/tag567.xml"/><Relationship Id="rId7" Type="http://schemas.openxmlformats.org/officeDocument/2006/relationships/tags" Target="../tags/tag566.xml"/><Relationship Id="rId6" Type="http://schemas.openxmlformats.org/officeDocument/2006/relationships/tags" Target="../tags/tag565.xml"/><Relationship Id="rId5" Type="http://schemas.openxmlformats.org/officeDocument/2006/relationships/tags" Target="../tags/tag564.xml"/><Relationship Id="rId4" Type="http://schemas.openxmlformats.org/officeDocument/2006/relationships/tags" Target="../tags/tag563.xml"/><Relationship Id="rId3" Type="http://schemas.openxmlformats.org/officeDocument/2006/relationships/tags" Target="../tags/tag562.xml"/><Relationship Id="rId2" Type="http://schemas.openxmlformats.org/officeDocument/2006/relationships/tags" Target="../tags/tag561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tags" Target="../tags/tag572.xml"/><Relationship Id="rId4" Type="http://schemas.openxmlformats.org/officeDocument/2006/relationships/tags" Target="../tags/tag571.xml"/><Relationship Id="rId3" Type="http://schemas.openxmlformats.org/officeDocument/2006/relationships/tags" Target="../tags/tag570.xml"/><Relationship Id="rId2" Type="http://schemas.openxmlformats.org/officeDocument/2006/relationships/tags" Target="../tags/tag569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tags" Target="../tags/tag575.xml"/><Relationship Id="rId3" Type="http://schemas.openxmlformats.org/officeDocument/2006/relationships/tags" Target="../tags/tag574.xml"/><Relationship Id="rId2" Type="http://schemas.openxmlformats.org/officeDocument/2006/relationships/tags" Target="../tags/tag573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5" Type="http://schemas.openxmlformats.org/officeDocument/2006/relationships/tags" Target="../tags/tag579.xml"/><Relationship Id="rId4" Type="http://schemas.openxmlformats.org/officeDocument/2006/relationships/tags" Target="../tags/tag578.xml"/><Relationship Id="rId3" Type="http://schemas.openxmlformats.org/officeDocument/2006/relationships/tags" Target="../tags/tag577.xml"/><Relationship Id="rId2" Type="http://schemas.openxmlformats.org/officeDocument/2006/relationships/tags" Target="../tags/tag576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6" Type="http://schemas.openxmlformats.org/officeDocument/2006/relationships/tags" Target="../tags/tag584.xml"/><Relationship Id="rId5" Type="http://schemas.openxmlformats.org/officeDocument/2006/relationships/tags" Target="../tags/tag583.xml"/><Relationship Id="rId4" Type="http://schemas.openxmlformats.org/officeDocument/2006/relationships/tags" Target="../tags/tag582.xml"/><Relationship Id="rId3" Type="http://schemas.openxmlformats.org/officeDocument/2006/relationships/tags" Target="../tags/tag581.xml"/><Relationship Id="rId2" Type="http://schemas.openxmlformats.org/officeDocument/2006/relationships/tags" Target="../tags/tag580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tags" Target="../tags/tag588.xml"/><Relationship Id="rId5" Type="http://schemas.openxmlformats.org/officeDocument/2006/relationships/image" Target="../media/image18.png"/><Relationship Id="rId4" Type="http://schemas.openxmlformats.org/officeDocument/2006/relationships/tags" Target="../tags/tag587.xml"/><Relationship Id="rId3" Type="http://schemas.openxmlformats.org/officeDocument/2006/relationships/tags" Target="../tags/tag586.xml"/><Relationship Id="rId20" Type="http://schemas.openxmlformats.org/officeDocument/2006/relationships/tags" Target="../tags/tag602.xml"/><Relationship Id="rId2" Type="http://schemas.openxmlformats.org/officeDocument/2006/relationships/tags" Target="../tags/tag585.xml"/><Relationship Id="rId19" Type="http://schemas.openxmlformats.org/officeDocument/2006/relationships/tags" Target="../tags/tag601.xml"/><Relationship Id="rId18" Type="http://schemas.openxmlformats.org/officeDocument/2006/relationships/tags" Target="../tags/tag600.xml"/><Relationship Id="rId17" Type="http://schemas.openxmlformats.org/officeDocument/2006/relationships/tags" Target="../tags/tag599.xml"/><Relationship Id="rId16" Type="http://schemas.openxmlformats.org/officeDocument/2006/relationships/tags" Target="../tags/tag598.xml"/><Relationship Id="rId15" Type="http://schemas.openxmlformats.org/officeDocument/2006/relationships/tags" Target="../tags/tag597.xml"/><Relationship Id="rId14" Type="http://schemas.openxmlformats.org/officeDocument/2006/relationships/tags" Target="../tags/tag596.xml"/><Relationship Id="rId13" Type="http://schemas.openxmlformats.org/officeDocument/2006/relationships/tags" Target="../tags/tag595.xml"/><Relationship Id="rId12" Type="http://schemas.openxmlformats.org/officeDocument/2006/relationships/tags" Target="../tags/tag59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618.xml"/><Relationship Id="rId8" Type="http://schemas.openxmlformats.org/officeDocument/2006/relationships/tags" Target="../tags/tag617.xml"/><Relationship Id="rId7" Type="http://schemas.openxmlformats.org/officeDocument/2006/relationships/tags" Target="../tags/tag61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tags" Target="../tags/tag615.xml"/><Relationship Id="rId3" Type="http://schemas.openxmlformats.org/officeDocument/2006/relationships/tags" Target="../tags/tag614.xml"/><Relationship Id="rId2" Type="http://schemas.openxmlformats.org/officeDocument/2006/relationships/tags" Target="../tags/tag613.xml"/><Relationship Id="rId19" Type="http://schemas.openxmlformats.org/officeDocument/2006/relationships/tags" Target="../tags/tag627.xml"/><Relationship Id="rId18" Type="http://schemas.openxmlformats.org/officeDocument/2006/relationships/tags" Target="../tags/tag626.xml"/><Relationship Id="rId17" Type="http://schemas.openxmlformats.org/officeDocument/2006/relationships/tags" Target="../tags/tag625.xml"/><Relationship Id="rId16" Type="http://schemas.openxmlformats.org/officeDocument/2006/relationships/tags" Target="../tags/tag624.xml"/><Relationship Id="rId15" Type="http://schemas.openxmlformats.org/officeDocument/2006/relationships/tags" Target="../tags/tag623.xml"/><Relationship Id="rId14" Type="http://schemas.openxmlformats.org/officeDocument/2006/relationships/tags" Target="../tags/tag622.xml"/><Relationship Id="rId13" Type="http://schemas.openxmlformats.org/officeDocument/2006/relationships/tags" Target="../tags/tag621.xml"/><Relationship Id="rId12" Type="http://schemas.openxmlformats.org/officeDocument/2006/relationships/tags" Target="../tags/tag620.xml"/><Relationship Id="rId11" Type="http://schemas.openxmlformats.org/officeDocument/2006/relationships/image" Target="../media/image23.png"/><Relationship Id="rId10" Type="http://schemas.openxmlformats.org/officeDocument/2006/relationships/tags" Target="../tags/tag619.xml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6" Type="http://schemas.openxmlformats.org/officeDocument/2006/relationships/tags" Target="../tags/tag632.xml"/><Relationship Id="rId5" Type="http://schemas.openxmlformats.org/officeDocument/2006/relationships/tags" Target="../tags/tag631.xml"/><Relationship Id="rId4" Type="http://schemas.openxmlformats.org/officeDocument/2006/relationships/tags" Target="../tags/tag630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639.xml"/><Relationship Id="rId8" Type="http://schemas.openxmlformats.org/officeDocument/2006/relationships/tags" Target="../tags/tag638.xml"/><Relationship Id="rId7" Type="http://schemas.openxmlformats.org/officeDocument/2006/relationships/image" Target="../media/image24.png"/><Relationship Id="rId6" Type="http://schemas.openxmlformats.org/officeDocument/2006/relationships/tags" Target="../tags/tag637.xml"/><Relationship Id="rId5" Type="http://schemas.openxmlformats.org/officeDocument/2006/relationships/tags" Target="../tags/tag636.xml"/><Relationship Id="rId4" Type="http://schemas.openxmlformats.org/officeDocument/2006/relationships/tags" Target="../tags/tag635.xml"/><Relationship Id="rId3" Type="http://schemas.openxmlformats.org/officeDocument/2006/relationships/tags" Target="../tags/tag634.xml"/><Relationship Id="rId2" Type="http://schemas.openxmlformats.org/officeDocument/2006/relationships/tags" Target="../tags/tag633.xml"/><Relationship Id="rId11" Type="http://schemas.openxmlformats.org/officeDocument/2006/relationships/tags" Target="../tags/tag641.xml"/><Relationship Id="rId10" Type="http://schemas.openxmlformats.org/officeDocument/2006/relationships/tags" Target="../tags/tag640.xml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648.xml"/><Relationship Id="rId8" Type="http://schemas.openxmlformats.org/officeDocument/2006/relationships/tags" Target="../tags/tag647.xml"/><Relationship Id="rId7" Type="http://schemas.openxmlformats.org/officeDocument/2006/relationships/tags" Target="../tags/tag646.xml"/><Relationship Id="rId6" Type="http://schemas.openxmlformats.org/officeDocument/2006/relationships/tags" Target="../tags/tag645.xml"/><Relationship Id="rId5" Type="http://schemas.openxmlformats.org/officeDocument/2006/relationships/image" Target="../media/image25.png"/><Relationship Id="rId4" Type="http://schemas.openxmlformats.org/officeDocument/2006/relationships/tags" Target="../tags/tag644.xml"/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3" Type="http://schemas.openxmlformats.org/officeDocument/2006/relationships/tags" Target="../tags/tag652.xml"/><Relationship Id="rId12" Type="http://schemas.openxmlformats.org/officeDocument/2006/relationships/tags" Target="../tags/tag651.xml"/><Relationship Id="rId11" Type="http://schemas.openxmlformats.org/officeDocument/2006/relationships/tags" Target="../tags/tag650.xml"/><Relationship Id="rId10" Type="http://schemas.openxmlformats.org/officeDocument/2006/relationships/tags" Target="../tags/tag649.xml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7" Type="http://schemas.openxmlformats.org/officeDocument/2006/relationships/tags" Target="../tags/tag658.xml"/><Relationship Id="rId6" Type="http://schemas.openxmlformats.org/officeDocument/2006/relationships/tags" Target="../tags/tag657.xml"/><Relationship Id="rId5" Type="http://schemas.openxmlformats.org/officeDocument/2006/relationships/tags" Target="../tags/tag656.xml"/><Relationship Id="rId4" Type="http://schemas.openxmlformats.org/officeDocument/2006/relationships/tags" Target="../tags/tag655.xml"/><Relationship Id="rId3" Type="http://schemas.openxmlformats.org/officeDocument/2006/relationships/tags" Target="../tags/tag654.xml"/><Relationship Id="rId2" Type="http://schemas.openxmlformats.org/officeDocument/2006/relationships/tags" Target="../tags/tag653.xml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666.xml"/><Relationship Id="rId8" Type="http://schemas.openxmlformats.org/officeDocument/2006/relationships/tags" Target="../tags/tag665.xml"/><Relationship Id="rId7" Type="http://schemas.openxmlformats.org/officeDocument/2006/relationships/tags" Target="../tags/tag664.xml"/><Relationship Id="rId6" Type="http://schemas.openxmlformats.org/officeDocument/2006/relationships/tags" Target="../tags/tag663.xml"/><Relationship Id="rId5" Type="http://schemas.openxmlformats.org/officeDocument/2006/relationships/tags" Target="../tags/tag662.xml"/><Relationship Id="rId4" Type="http://schemas.openxmlformats.org/officeDocument/2006/relationships/tags" Target="../tags/tag661.xml"/><Relationship Id="rId3" Type="http://schemas.openxmlformats.org/officeDocument/2006/relationships/tags" Target="../tags/tag660.xml"/><Relationship Id="rId2" Type="http://schemas.openxmlformats.org/officeDocument/2006/relationships/tags" Target="../tags/tag659.xml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tags" Target="../tags/tag670.xml"/><Relationship Id="rId4" Type="http://schemas.openxmlformats.org/officeDocument/2006/relationships/tags" Target="../tags/tag669.xml"/><Relationship Id="rId3" Type="http://schemas.openxmlformats.org/officeDocument/2006/relationships/tags" Target="../tags/tag668.xml"/><Relationship Id="rId2" Type="http://schemas.openxmlformats.org/officeDocument/2006/relationships/tags" Target="../tags/tag667.xm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4" Type="http://schemas.openxmlformats.org/officeDocument/2006/relationships/tags" Target="../tags/tag673.xml"/><Relationship Id="rId3" Type="http://schemas.openxmlformats.org/officeDocument/2006/relationships/tags" Target="../tags/tag672.xml"/><Relationship Id="rId2" Type="http://schemas.openxmlformats.org/officeDocument/2006/relationships/tags" Target="../tags/tag671.xml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tags" Target="../tags/tag677.xml"/><Relationship Id="rId4" Type="http://schemas.openxmlformats.org/officeDocument/2006/relationships/tags" Target="../tags/tag676.xml"/><Relationship Id="rId3" Type="http://schemas.openxmlformats.org/officeDocument/2006/relationships/tags" Target="../tags/tag675.xml"/><Relationship Id="rId2" Type="http://schemas.openxmlformats.org/officeDocument/2006/relationships/tags" Target="../tags/tag674.xml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6" Type="http://schemas.openxmlformats.org/officeDocument/2006/relationships/tags" Target="../tags/tag682.xml"/><Relationship Id="rId5" Type="http://schemas.openxmlformats.org/officeDocument/2006/relationships/tags" Target="../tags/tag681.xml"/><Relationship Id="rId4" Type="http://schemas.openxmlformats.org/officeDocument/2006/relationships/tags" Target="../tags/tag680.xml"/><Relationship Id="rId3" Type="http://schemas.openxmlformats.org/officeDocument/2006/relationships/tags" Target="../tags/tag679.xml"/><Relationship Id="rId2" Type="http://schemas.openxmlformats.org/officeDocument/2006/relationships/tags" Target="../tags/tag678.xml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689.xml"/><Relationship Id="rId8" Type="http://schemas.openxmlformats.org/officeDocument/2006/relationships/tags" Target="../tags/tag688.xml"/><Relationship Id="rId7" Type="http://schemas.openxmlformats.org/officeDocument/2006/relationships/tags" Target="../tags/tag687.xml"/><Relationship Id="rId6" Type="http://schemas.openxmlformats.org/officeDocument/2006/relationships/image" Target="../media/image26.png"/><Relationship Id="rId5" Type="http://schemas.openxmlformats.org/officeDocument/2006/relationships/tags" Target="../tags/tag686.xml"/><Relationship Id="rId4" Type="http://schemas.openxmlformats.org/officeDocument/2006/relationships/tags" Target="../tags/tag685.xml"/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0" Type="http://schemas.openxmlformats.org/officeDocument/2006/relationships/tags" Target="../tags/tag690.xml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706.xml"/><Relationship Id="rId8" Type="http://schemas.openxmlformats.org/officeDocument/2006/relationships/tags" Target="../tags/tag705.xml"/><Relationship Id="rId7" Type="http://schemas.openxmlformats.org/officeDocument/2006/relationships/tags" Target="../tags/tag704.xml"/><Relationship Id="rId6" Type="http://schemas.openxmlformats.org/officeDocument/2006/relationships/tags" Target="../tags/tag703.xml"/><Relationship Id="rId5" Type="http://schemas.openxmlformats.org/officeDocument/2006/relationships/image" Target="../media/image27.png"/><Relationship Id="rId4" Type="http://schemas.openxmlformats.org/officeDocument/2006/relationships/tags" Target="../tags/tag702.xml"/><Relationship Id="rId3" Type="http://schemas.openxmlformats.org/officeDocument/2006/relationships/tags" Target="../tags/tag701.xml"/><Relationship Id="rId2" Type="http://schemas.openxmlformats.org/officeDocument/2006/relationships/tags" Target="../tags/tag700.xml"/><Relationship Id="rId14" Type="http://schemas.openxmlformats.org/officeDocument/2006/relationships/tags" Target="../tags/tag711.xml"/><Relationship Id="rId13" Type="http://schemas.openxmlformats.org/officeDocument/2006/relationships/tags" Target="../tags/tag710.xml"/><Relationship Id="rId12" Type="http://schemas.openxmlformats.org/officeDocument/2006/relationships/tags" Target="../tags/tag709.xml"/><Relationship Id="rId11" Type="http://schemas.openxmlformats.org/officeDocument/2006/relationships/tags" Target="../tags/tag708.xml"/><Relationship Id="rId10" Type="http://schemas.openxmlformats.org/officeDocument/2006/relationships/tags" Target="../tags/tag707.xml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7" Type="http://schemas.openxmlformats.org/officeDocument/2006/relationships/tags" Target="../tags/tag717.xml"/><Relationship Id="rId6" Type="http://schemas.openxmlformats.org/officeDocument/2006/relationships/tags" Target="../tags/tag716.xml"/><Relationship Id="rId5" Type="http://schemas.openxmlformats.org/officeDocument/2006/relationships/tags" Target="../tags/tag715.xml"/><Relationship Id="rId4" Type="http://schemas.openxmlformats.org/officeDocument/2006/relationships/tags" Target="../tags/tag714.xml"/><Relationship Id="rId3" Type="http://schemas.openxmlformats.org/officeDocument/2006/relationships/tags" Target="../tags/tag713.xml"/><Relationship Id="rId2" Type="http://schemas.openxmlformats.org/officeDocument/2006/relationships/tags" Target="../tags/tag712.xml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tags" Target="../tags/tag724.xml"/><Relationship Id="rId7" Type="http://schemas.openxmlformats.org/officeDocument/2006/relationships/tags" Target="../tags/tag723.xml"/><Relationship Id="rId6" Type="http://schemas.openxmlformats.org/officeDocument/2006/relationships/tags" Target="../tags/tag722.xml"/><Relationship Id="rId5" Type="http://schemas.openxmlformats.org/officeDocument/2006/relationships/tags" Target="../tags/tag721.xml"/><Relationship Id="rId4" Type="http://schemas.openxmlformats.org/officeDocument/2006/relationships/tags" Target="../tags/tag720.xml"/><Relationship Id="rId3" Type="http://schemas.openxmlformats.org/officeDocument/2006/relationships/tags" Target="../tags/tag719.xml"/><Relationship Id="rId2" Type="http://schemas.openxmlformats.org/officeDocument/2006/relationships/tags" Target="../tags/tag718.xml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tags" Target="../tags/tag732.xml"/><Relationship Id="rId8" Type="http://schemas.openxmlformats.org/officeDocument/2006/relationships/tags" Target="../tags/tag731.xml"/><Relationship Id="rId7" Type="http://schemas.openxmlformats.org/officeDocument/2006/relationships/tags" Target="../tags/tag730.xml"/><Relationship Id="rId6" Type="http://schemas.openxmlformats.org/officeDocument/2006/relationships/tags" Target="../tags/tag729.xml"/><Relationship Id="rId5" Type="http://schemas.openxmlformats.org/officeDocument/2006/relationships/tags" Target="../tags/tag728.xml"/><Relationship Id="rId4" Type="http://schemas.openxmlformats.org/officeDocument/2006/relationships/tags" Target="../tags/tag727.xml"/><Relationship Id="rId3" Type="http://schemas.openxmlformats.org/officeDocument/2006/relationships/tags" Target="../tags/tag726.xml"/><Relationship Id="rId2" Type="http://schemas.openxmlformats.org/officeDocument/2006/relationships/tags" Target="../tags/tag725.xml"/><Relationship Id="rId10" Type="http://schemas.openxmlformats.org/officeDocument/2006/relationships/tags" Target="../tags/tag733.xml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tags" Target="../tags/tag740.xml"/><Relationship Id="rId7" Type="http://schemas.openxmlformats.org/officeDocument/2006/relationships/tags" Target="../tags/tag739.xml"/><Relationship Id="rId6" Type="http://schemas.openxmlformats.org/officeDocument/2006/relationships/tags" Target="../tags/tag738.xml"/><Relationship Id="rId5" Type="http://schemas.openxmlformats.org/officeDocument/2006/relationships/tags" Target="../tags/tag737.xml"/><Relationship Id="rId4" Type="http://schemas.openxmlformats.org/officeDocument/2006/relationships/tags" Target="../tags/tag736.xml"/><Relationship Id="rId3" Type="http://schemas.openxmlformats.org/officeDocument/2006/relationships/tags" Target="../tags/tag735.xml"/><Relationship Id="rId2" Type="http://schemas.openxmlformats.org/officeDocument/2006/relationships/tags" Target="../tags/tag734.xml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tags" Target="../tags/tag748.xml"/><Relationship Id="rId8" Type="http://schemas.openxmlformats.org/officeDocument/2006/relationships/tags" Target="../tags/tag747.xml"/><Relationship Id="rId7" Type="http://schemas.openxmlformats.org/officeDocument/2006/relationships/tags" Target="../tags/tag746.xml"/><Relationship Id="rId6" Type="http://schemas.openxmlformats.org/officeDocument/2006/relationships/tags" Target="../tags/tag745.xml"/><Relationship Id="rId5" Type="http://schemas.openxmlformats.org/officeDocument/2006/relationships/tags" Target="../tags/tag744.xml"/><Relationship Id="rId4" Type="http://schemas.openxmlformats.org/officeDocument/2006/relationships/tags" Target="../tags/tag743.xml"/><Relationship Id="rId3" Type="http://schemas.openxmlformats.org/officeDocument/2006/relationships/tags" Target="../tags/tag742.xml"/><Relationship Id="rId2" Type="http://schemas.openxmlformats.org/officeDocument/2006/relationships/tags" Target="../tags/tag741.xml"/><Relationship Id="rId10" Type="http://schemas.openxmlformats.org/officeDocument/2006/relationships/tags" Target="../tags/tag749.xml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6" Type="http://schemas.openxmlformats.org/officeDocument/2006/relationships/tags" Target="../tags/tag754.xml"/><Relationship Id="rId5" Type="http://schemas.openxmlformats.org/officeDocument/2006/relationships/tags" Target="../tags/tag753.xml"/><Relationship Id="rId4" Type="http://schemas.openxmlformats.org/officeDocument/2006/relationships/tags" Target="../tags/tag752.xml"/><Relationship Id="rId3" Type="http://schemas.openxmlformats.org/officeDocument/2006/relationships/tags" Target="../tags/tag751.xml"/><Relationship Id="rId2" Type="http://schemas.openxmlformats.org/officeDocument/2006/relationships/tags" Target="../tags/tag750.xml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tags" Target="../tags/tag757.xml"/><Relationship Id="rId3" Type="http://schemas.openxmlformats.org/officeDocument/2006/relationships/tags" Target="../tags/tag756.xml"/><Relationship Id="rId2" Type="http://schemas.openxmlformats.org/officeDocument/2006/relationships/tags" Target="../tags/tag755.xml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5" Type="http://schemas.openxmlformats.org/officeDocument/2006/relationships/tags" Target="../tags/tag761.xml"/><Relationship Id="rId4" Type="http://schemas.openxmlformats.org/officeDocument/2006/relationships/tags" Target="../tags/tag760.xml"/><Relationship Id="rId3" Type="http://schemas.openxmlformats.org/officeDocument/2006/relationships/tags" Target="../tags/tag759.xml"/><Relationship Id="rId2" Type="http://schemas.openxmlformats.org/officeDocument/2006/relationships/tags" Target="../tags/tag758.xml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7" Type="http://schemas.openxmlformats.org/officeDocument/2006/relationships/tags" Target="../tags/tag767.xml"/><Relationship Id="rId6" Type="http://schemas.openxmlformats.org/officeDocument/2006/relationships/tags" Target="../tags/tag766.xml"/><Relationship Id="rId5" Type="http://schemas.openxmlformats.org/officeDocument/2006/relationships/tags" Target="../tags/tag765.xml"/><Relationship Id="rId4" Type="http://schemas.openxmlformats.org/officeDocument/2006/relationships/tags" Target="../tags/tag764.xml"/><Relationship Id="rId3" Type="http://schemas.openxmlformats.org/officeDocument/2006/relationships/tags" Target="../tags/tag763.xml"/><Relationship Id="rId2" Type="http://schemas.openxmlformats.org/officeDocument/2006/relationships/tags" Target="../tags/tag762.xml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774.xml"/><Relationship Id="rId8" Type="http://schemas.openxmlformats.org/officeDocument/2006/relationships/tags" Target="../tags/tag773.xml"/><Relationship Id="rId7" Type="http://schemas.openxmlformats.org/officeDocument/2006/relationships/tags" Target="../tags/tag772.xml"/><Relationship Id="rId6" Type="http://schemas.openxmlformats.org/officeDocument/2006/relationships/tags" Target="../tags/tag771.xml"/><Relationship Id="rId5" Type="http://schemas.openxmlformats.org/officeDocument/2006/relationships/image" Target="../media/image27.png"/><Relationship Id="rId4" Type="http://schemas.openxmlformats.org/officeDocument/2006/relationships/tags" Target="../tags/tag770.xml"/><Relationship Id="rId3" Type="http://schemas.openxmlformats.org/officeDocument/2006/relationships/tags" Target="../tags/tag769.xml"/><Relationship Id="rId2" Type="http://schemas.openxmlformats.org/officeDocument/2006/relationships/tags" Target="../tags/tag768.xml"/><Relationship Id="rId13" Type="http://schemas.openxmlformats.org/officeDocument/2006/relationships/tags" Target="../tags/tag778.xml"/><Relationship Id="rId12" Type="http://schemas.openxmlformats.org/officeDocument/2006/relationships/tags" Target="../tags/tag777.xml"/><Relationship Id="rId11" Type="http://schemas.openxmlformats.org/officeDocument/2006/relationships/tags" Target="../tags/tag776.xml"/><Relationship Id="rId10" Type="http://schemas.openxmlformats.org/officeDocument/2006/relationships/tags" Target="../tags/tag775.xml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/AppData/Local/Temp/fig2wpp/@png2x_bg-2590&amp;398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12" name="Freeform 5"/>
          <p:cNvSpPr/>
          <p:nvPr userDrawn="1">
            <p:custDataLst>
              <p:tags r:id="rId5"/>
            </p:custDataLst>
          </p:nvPr>
        </p:nvSpPr>
        <p:spPr bwMode="auto">
          <a:xfrm flipH="1" flipV="1">
            <a:off x="277654" y="1009976"/>
            <a:ext cx="604057" cy="4851709"/>
          </a:xfrm>
          <a:custGeom>
            <a:avLst/>
            <a:gdLst>
              <a:gd name="T0" fmla="*/ 940 w 2111"/>
              <a:gd name="T1" fmla="*/ 8664 h 15818"/>
              <a:gd name="T2" fmla="*/ 1743 w 2111"/>
              <a:gd name="T3" fmla="*/ 2008 h 15818"/>
              <a:gd name="T4" fmla="*/ 543 w 2111"/>
              <a:gd name="T5" fmla="*/ 2847 h 15818"/>
              <a:gd name="T6" fmla="*/ 1743 w 2111"/>
              <a:gd name="T7" fmla="*/ 2336 h 15818"/>
              <a:gd name="T8" fmla="*/ 1588 w 2111"/>
              <a:gd name="T9" fmla="*/ 12480 h 15818"/>
              <a:gd name="T10" fmla="*/ 331 w 2111"/>
              <a:gd name="T11" fmla="*/ 12905 h 15818"/>
              <a:gd name="T12" fmla="*/ 1588 w 2111"/>
              <a:gd name="T13" fmla="*/ 13331 h 15818"/>
              <a:gd name="T14" fmla="*/ 2073 w 2111"/>
              <a:gd name="T15" fmla="*/ 14508 h 15818"/>
              <a:gd name="T16" fmla="*/ 2073 w 2111"/>
              <a:gd name="T17" fmla="*/ 15466 h 15818"/>
              <a:gd name="T18" fmla="*/ 38 w 2111"/>
              <a:gd name="T19" fmla="*/ 15495 h 15818"/>
              <a:gd name="T20" fmla="*/ 38 w 2111"/>
              <a:gd name="T21" fmla="*/ 14524 h 15818"/>
              <a:gd name="T22" fmla="*/ 2073 w 2111"/>
              <a:gd name="T23" fmla="*/ 11284 h 15818"/>
              <a:gd name="T24" fmla="*/ 38 w 2111"/>
              <a:gd name="T25" fmla="*/ 11284 h 15818"/>
              <a:gd name="T26" fmla="*/ 2073 w 2111"/>
              <a:gd name="T27" fmla="*/ 11024 h 15818"/>
              <a:gd name="T28" fmla="*/ 38 w 2111"/>
              <a:gd name="T29" fmla="*/ 10419 h 15818"/>
              <a:gd name="T30" fmla="*/ 1743 w 2111"/>
              <a:gd name="T31" fmla="*/ 9458 h 15818"/>
              <a:gd name="T32" fmla="*/ 2073 w 2111"/>
              <a:gd name="T33" fmla="*/ 8600 h 15818"/>
              <a:gd name="T34" fmla="*/ 609 w 2111"/>
              <a:gd name="T35" fmla="*/ 8784 h 15818"/>
              <a:gd name="T36" fmla="*/ 38 w 2111"/>
              <a:gd name="T37" fmla="*/ 7477 h 15818"/>
              <a:gd name="T38" fmla="*/ 2073 w 2111"/>
              <a:gd name="T39" fmla="*/ 4072 h 15818"/>
              <a:gd name="T40" fmla="*/ 331 w 2111"/>
              <a:gd name="T41" fmla="*/ 4512 h 15818"/>
              <a:gd name="T42" fmla="*/ 2073 w 2111"/>
              <a:gd name="T43" fmla="*/ 4952 h 15818"/>
              <a:gd name="T44" fmla="*/ 382 w 2111"/>
              <a:gd name="T45" fmla="*/ 5208 h 15818"/>
              <a:gd name="T46" fmla="*/ 99 w 2111"/>
              <a:gd name="T47" fmla="*/ 4092 h 15818"/>
              <a:gd name="T48" fmla="*/ 2073 w 2111"/>
              <a:gd name="T49" fmla="*/ 3720 h 15818"/>
              <a:gd name="T50" fmla="*/ 1805 w 2111"/>
              <a:gd name="T51" fmla="*/ 3124 h 15818"/>
              <a:gd name="T52" fmla="*/ 38 w 2111"/>
              <a:gd name="T53" fmla="*/ 2312 h 15818"/>
              <a:gd name="T54" fmla="*/ 2073 w 2111"/>
              <a:gd name="T55" fmla="*/ 0 h 15818"/>
              <a:gd name="T56" fmla="*/ 1748 w 2111"/>
              <a:gd name="T57" fmla="*/ 352 h 15818"/>
              <a:gd name="T58" fmla="*/ 921 w 2111"/>
              <a:gd name="T59" fmla="*/ 1264 h 15818"/>
              <a:gd name="T60" fmla="*/ 361 w 2111"/>
              <a:gd name="T61" fmla="*/ 1352 h 15818"/>
              <a:gd name="T62" fmla="*/ 2073 w 2111"/>
              <a:gd name="T63" fmla="*/ 0 h 15818"/>
              <a:gd name="T64" fmla="*/ 1621 w 2111"/>
              <a:gd name="T65" fmla="*/ 13732 h 15818"/>
              <a:gd name="T66" fmla="*/ 126 w 2111"/>
              <a:gd name="T67" fmla="*/ 13406 h 15818"/>
              <a:gd name="T68" fmla="*/ 489 w 2111"/>
              <a:gd name="T69" fmla="*/ 12076 h 15818"/>
              <a:gd name="T70" fmla="*/ 1985 w 2111"/>
              <a:gd name="T71" fmla="*/ 12404 h 15818"/>
              <a:gd name="T72" fmla="*/ 1993 w 2111"/>
              <a:gd name="T73" fmla="*/ 7038 h 15818"/>
              <a:gd name="T74" fmla="*/ 1711 w 2111"/>
              <a:gd name="T75" fmla="*/ 6844 h 15818"/>
              <a:gd name="T76" fmla="*/ 1444 w 2111"/>
              <a:gd name="T77" fmla="*/ 6068 h 15818"/>
              <a:gd name="T78" fmla="*/ 422 w 2111"/>
              <a:gd name="T79" fmla="*/ 6275 h 15818"/>
              <a:gd name="T80" fmla="*/ 598 w 2111"/>
              <a:gd name="T81" fmla="*/ 7038 h 15818"/>
              <a:gd name="T82" fmla="*/ 0 w 2111"/>
              <a:gd name="T83" fmla="*/ 6587 h 15818"/>
              <a:gd name="T84" fmla="*/ 1065 w 2111"/>
              <a:gd name="T85" fmla="*/ 5629 h 15818"/>
              <a:gd name="T86" fmla="*/ 2111 w 2111"/>
              <a:gd name="T87" fmla="*/ 6600 h 15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11" h="15818">
                <a:moveTo>
                  <a:pt x="1593" y="8411"/>
                </a:moveTo>
                <a:lnTo>
                  <a:pt x="940" y="8176"/>
                </a:lnTo>
                <a:lnTo>
                  <a:pt x="940" y="8664"/>
                </a:lnTo>
                <a:lnTo>
                  <a:pt x="1593" y="8427"/>
                </a:lnTo>
                <a:lnTo>
                  <a:pt x="1593" y="8411"/>
                </a:lnTo>
                <a:close/>
                <a:moveTo>
                  <a:pt x="1743" y="2008"/>
                </a:moveTo>
                <a:lnTo>
                  <a:pt x="369" y="2008"/>
                </a:lnTo>
                <a:lnTo>
                  <a:pt x="369" y="2315"/>
                </a:lnTo>
                <a:cubicBezTo>
                  <a:pt x="369" y="2546"/>
                  <a:pt x="427" y="2723"/>
                  <a:pt x="543" y="2847"/>
                </a:cubicBezTo>
                <a:cubicBezTo>
                  <a:pt x="660" y="2970"/>
                  <a:pt x="830" y="3032"/>
                  <a:pt x="1054" y="3032"/>
                </a:cubicBezTo>
                <a:cubicBezTo>
                  <a:pt x="1278" y="3032"/>
                  <a:pt x="1449" y="2973"/>
                  <a:pt x="1567" y="2853"/>
                </a:cubicBezTo>
                <a:cubicBezTo>
                  <a:pt x="1684" y="2734"/>
                  <a:pt x="1743" y="2562"/>
                  <a:pt x="1743" y="2336"/>
                </a:cubicBezTo>
                <a:lnTo>
                  <a:pt x="1743" y="2008"/>
                </a:lnTo>
                <a:close/>
                <a:moveTo>
                  <a:pt x="1780" y="12905"/>
                </a:moveTo>
                <a:cubicBezTo>
                  <a:pt x="1780" y="12726"/>
                  <a:pt x="1716" y="12584"/>
                  <a:pt x="1588" y="12480"/>
                </a:cubicBezTo>
                <a:cubicBezTo>
                  <a:pt x="1460" y="12376"/>
                  <a:pt x="1282" y="12324"/>
                  <a:pt x="1054" y="12324"/>
                </a:cubicBezTo>
                <a:cubicBezTo>
                  <a:pt x="827" y="12324"/>
                  <a:pt x="649" y="12376"/>
                  <a:pt x="522" y="12480"/>
                </a:cubicBezTo>
                <a:cubicBezTo>
                  <a:pt x="395" y="12584"/>
                  <a:pt x="331" y="12726"/>
                  <a:pt x="331" y="12905"/>
                </a:cubicBezTo>
                <a:cubicBezTo>
                  <a:pt x="331" y="13085"/>
                  <a:pt x="395" y="13227"/>
                  <a:pt x="522" y="13331"/>
                </a:cubicBezTo>
                <a:cubicBezTo>
                  <a:pt x="649" y="13435"/>
                  <a:pt x="827" y="13487"/>
                  <a:pt x="1054" y="13487"/>
                </a:cubicBezTo>
                <a:cubicBezTo>
                  <a:pt x="1282" y="13487"/>
                  <a:pt x="1460" y="13435"/>
                  <a:pt x="1588" y="13331"/>
                </a:cubicBezTo>
                <a:cubicBezTo>
                  <a:pt x="1716" y="13227"/>
                  <a:pt x="1780" y="13085"/>
                  <a:pt x="1780" y="12905"/>
                </a:cubicBezTo>
                <a:close/>
                <a:moveTo>
                  <a:pt x="2073" y="14172"/>
                </a:moveTo>
                <a:lnTo>
                  <a:pt x="2073" y="14508"/>
                </a:lnTo>
                <a:lnTo>
                  <a:pt x="681" y="15452"/>
                </a:lnTo>
                <a:lnTo>
                  <a:pt x="681" y="15466"/>
                </a:lnTo>
                <a:lnTo>
                  <a:pt x="2073" y="15466"/>
                </a:lnTo>
                <a:lnTo>
                  <a:pt x="2073" y="15818"/>
                </a:lnTo>
                <a:lnTo>
                  <a:pt x="38" y="15818"/>
                </a:lnTo>
                <a:lnTo>
                  <a:pt x="38" y="15495"/>
                </a:lnTo>
                <a:lnTo>
                  <a:pt x="1431" y="14540"/>
                </a:lnTo>
                <a:lnTo>
                  <a:pt x="1431" y="14524"/>
                </a:lnTo>
                <a:lnTo>
                  <a:pt x="38" y="14524"/>
                </a:lnTo>
                <a:lnTo>
                  <a:pt x="38" y="14172"/>
                </a:lnTo>
                <a:lnTo>
                  <a:pt x="2073" y="14172"/>
                </a:lnTo>
                <a:close/>
                <a:moveTo>
                  <a:pt x="2073" y="11284"/>
                </a:moveTo>
                <a:lnTo>
                  <a:pt x="2073" y="11636"/>
                </a:lnTo>
                <a:lnTo>
                  <a:pt x="38" y="11636"/>
                </a:lnTo>
                <a:lnTo>
                  <a:pt x="38" y="11284"/>
                </a:lnTo>
                <a:lnTo>
                  <a:pt x="2073" y="11284"/>
                </a:lnTo>
                <a:close/>
                <a:moveTo>
                  <a:pt x="2073" y="9458"/>
                </a:moveTo>
                <a:lnTo>
                  <a:pt x="2073" y="11024"/>
                </a:lnTo>
                <a:lnTo>
                  <a:pt x="1743" y="11024"/>
                </a:lnTo>
                <a:lnTo>
                  <a:pt x="1743" y="10419"/>
                </a:lnTo>
                <a:lnTo>
                  <a:pt x="38" y="10419"/>
                </a:lnTo>
                <a:lnTo>
                  <a:pt x="38" y="10066"/>
                </a:lnTo>
                <a:lnTo>
                  <a:pt x="1743" y="10066"/>
                </a:lnTo>
                <a:lnTo>
                  <a:pt x="1743" y="9458"/>
                </a:lnTo>
                <a:lnTo>
                  <a:pt x="2073" y="9458"/>
                </a:lnTo>
                <a:close/>
                <a:moveTo>
                  <a:pt x="2073" y="8237"/>
                </a:moveTo>
                <a:lnTo>
                  <a:pt x="2073" y="8600"/>
                </a:lnTo>
                <a:lnTo>
                  <a:pt x="38" y="9363"/>
                </a:lnTo>
                <a:lnTo>
                  <a:pt x="38" y="8990"/>
                </a:lnTo>
                <a:lnTo>
                  <a:pt x="609" y="8784"/>
                </a:lnTo>
                <a:lnTo>
                  <a:pt x="609" y="8056"/>
                </a:lnTo>
                <a:lnTo>
                  <a:pt x="38" y="7850"/>
                </a:lnTo>
                <a:lnTo>
                  <a:pt x="38" y="7477"/>
                </a:lnTo>
                <a:lnTo>
                  <a:pt x="2073" y="8237"/>
                </a:lnTo>
                <a:close/>
                <a:moveTo>
                  <a:pt x="2073" y="3720"/>
                </a:moveTo>
                <a:lnTo>
                  <a:pt x="2073" y="4072"/>
                </a:lnTo>
                <a:lnTo>
                  <a:pt x="846" y="4072"/>
                </a:lnTo>
                <a:cubicBezTo>
                  <a:pt x="688" y="4072"/>
                  <a:pt x="563" y="4111"/>
                  <a:pt x="470" y="4190"/>
                </a:cubicBezTo>
                <a:cubicBezTo>
                  <a:pt x="378" y="4270"/>
                  <a:pt x="331" y="4377"/>
                  <a:pt x="331" y="4512"/>
                </a:cubicBezTo>
                <a:cubicBezTo>
                  <a:pt x="331" y="4647"/>
                  <a:pt x="377" y="4754"/>
                  <a:pt x="467" y="4833"/>
                </a:cubicBezTo>
                <a:cubicBezTo>
                  <a:pt x="558" y="4913"/>
                  <a:pt x="681" y="4952"/>
                  <a:pt x="836" y="4952"/>
                </a:cubicBezTo>
                <a:lnTo>
                  <a:pt x="2073" y="4952"/>
                </a:lnTo>
                <a:lnTo>
                  <a:pt x="2073" y="5304"/>
                </a:lnTo>
                <a:lnTo>
                  <a:pt x="817" y="5304"/>
                </a:lnTo>
                <a:cubicBezTo>
                  <a:pt x="650" y="5304"/>
                  <a:pt x="505" y="5272"/>
                  <a:pt x="382" y="5208"/>
                </a:cubicBezTo>
                <a:cubicBezTo>
                  <a:pt x="259" y="5144"/>
                  <a:pt x="165" y="5053"/>
                  <a:pt x="99" y="4934"/>
                </a:cubicBezTo>
                <a:cubicBezTo>
                  <a:pt x="33" y="4814"/>
                  <a:pt x="0" y="4674"/>
                  <a:pt x="0" y="4512"/>
                </a:cubicBezTo>
                <a:cubicBezTo>
                  <a:pt x="0" y="4352"/>
                  <a:pt x="33" y="4212"/>
                  <a:pt x="99" y="4092"/>
                </a:cubicBezTo>
                <a:cubicBezTo>
                  <a:pt x="165" y="3972"/>
                  <a:pt x="259" y="3880"/>
                  <a:pt x="382" y="3816"/>
                </a:cubicBezTo>
                <a:cubicBezTo>
                  <a:pt x="505" y="3752"/>
                  <a:pt x="650" y="3720"/>
                  <a:pt x="817" y="3720"/>
                </a:cubicBezTo>
                <a:lnTo>
                  <a:pt x="2073" y="3720"/>
                </a:lnTo>
                <a:close/>
                <a:moveTo>
                  <a:pt x="2073" y="1656"/>
                </a:moveTo>
                <a:lnTo>
                  <a:pt x="2073" y="2357"/>
                </a:lnTo>
                <a:cubicBezTo>
                  <a:pt x="2073" y="2688"/>
                  <a:pt x="1984" y="2944"/>
                  <a:pt x="1805" y="3124"/>
                </a:cubicBezTo>
                <a:cubicBezTo>
                  <a:pt x="1627" y="3305"/>
                  <a:pt x="1376" y="3395"/>
                  <a:pt x="1054" y="3395"/>
                </a:cubicBezTo>
                <a:cubicBezTo>
                  <a:pt x="732" y="3395"/>
                  <a:pt x="482" y="3301"/>
                  <a:pt x="305" y="3112"/>
                </a:cubicBezTo>
                <a:cubicBezTo>
                  <a:pt x="127" y="2924"/>
                  <a:pt x="38" y="2657"/>
                  <a:pt x="38" y="2312"/>
                </a:cubicBezTo>
                <a:lnTo>
                  <a:pt x="38" y="1656"/>
                </a:lnTo>
                <a:lnTo>
                  <a:pt x="2073" y="1656"/>
                </a:lnTo>
                <a:close/>
                <a:moveTo>
                  <a:pt x="2073" y="0"/>
                </a:moveTo>
                <a:lnTo>
                  <a:pt x="2073" y="1318"/>
                </a:lnTo>
                <a:lnTo>
                  <a:pt x="1748" y="1318"/>
                </a:lnTo>
                <a:lnTo>
                  <a:pt x="1748" y="352"/>
                </a:lnTo>
                <a:lnTo>
                  <a:pt x="1244" y="352"/>
                </a:lnTo>
                <a:lnTo>
                  <a:pt x="1244" y="1264"/>
                </a:lnTo>
                <a:lnTo>
                  <a:pt x="921" y="1264"/>
                </a:lnTo>
                <a:lnTo>
                  <a:pt x="921" y="352"/>
                </a:lnTo>
                <a:lnTo>
                  <a:pt x="361" y="352"/>
                </a:lnTo>
                <a:lnTo>
                  <a:pt x="361" y="1352"/>
                </a:lnTo>
                <a:lnTo>
                  <a:pt x="38" y="1352"/>
                </a:lnTo>
                <a:lnTo>
                  <a:pt x="38" y="0"/>
                </a:lnTo>
                <a:lnTo>
                  <a:pt x="2073" y="0"/>
                </a:lnTo>
                <a:close/>
                <a:moveTo>
                  <a:pt x="2111" y="12905"/>
                </a:moveTo>
                <a:cubicBezTo>
                  <a:pt x="2111" y="13097"/>
                  <a:pt x="2069" y="13264"/>
                  <a:pt x="1985" y="13406"/>
                </a:cubicBezTo>
                <a:cubicBezTo>
                  <a:pt x="1902" y="13547"/>
                  <a:pt x="1780" y="13656"/>
                  <a:pt x="1621" y="13732"/>
                </a:cubicBezTo>
                <a:cubicBezTo>
                  <a:pt x="1462" y="13809"/>
                  <a:pt x="1273" y="13847"/>
                  <a:pt x="1054" y="13847"/>
                </a:cubicBezTo>
                <a:cubicBezTo>
                  <a:pt x="836" y="13847"/>
                  <a:pt x="647" y="13809"/>
                  <a:pt x="489" y="13732"/>
                </a:cubicBezTo>
                <a:cubicBezTo>
                  <a:pt x="330" y="13656"/>
                  <a:pt x="209" y="13547"/>
                  <a:pt x="126" y="13406"/>
                </a:cubicBezTo>
                <a:cubicBezTo>
                  <a:pt x="42" y="13264"/>
                  <a:pt x="0" y="13097"/>
                  <a:pt x="0" y="12905"/>
                </a:cubicBezTo>
                <a:cubicBezTo>
                  <a:pt x="0" y="12713"/>
                  <a:pt x="42" y="12546"/>
                  <a:pt x="126" y="12404"/>
                </a:cubicBezTo>
                <a:cubicBezTo>
                  <a:pt x="209" y="12261"/>
                  <a:pt x="330" y="12152"/>
                  <a:pt x="489" y="12076"/>
                </a:cubicBezTo>
                <a:cubicBezTo>
                  <a:pt x="647" y="11999"/>
                  <a:pt x="836" y="11961"/>
                  <a:pt x="1054" y="11961"/>
                </a:cubicBezTo>
                <a:cubicBezTo>
                  <a:pt x="1273" y="11961"/>
                  <a:pt x="1462" y="11999"/>
                  <a:pt x="1621" y="12076"/>
                </a:cubicBezTo>
                <a:cubicBezTo>
                  <a:pt x="1780" y="12152"/>
                  <a:pt x="1902" y="12261"/>
                  <a:pt x="1985" y="12404"/>
                </a:cubicBezTo>
                <a:cubicBezTo>
                  <a:pt x="2069" y="12546"/>
                  <a:pt x="2111" y="12713"/>
                  <a:pt x="2111" y="12905"/>
                </a:cubicBezTo>
                <a:close/>
                <a:moveTo>
                  <a:pt x="2111" y="6600"/>
                </a:moveTo>
                <a:cubicBezTo>
                  <a:pt x="2111" y="6765"/>
                  <a:pt x="2072" y="6911"/>
                  <a:pt x="1993" y="7038"/>
                </a:cubicBezTo>
                <a:cubicBezTo>
                  <a:pt x="1915" y="7164"/>
                  <a:pt x="1808" y="7263"/>
                  <a:pt x="1673" y="7336"/>
                </a:cubicBezTo>
                <a:lnTo>
                  <a:pt x="1516" y="7035"/>
                </a:lnTo>
                <a:cubicBezTo>
                  <a:pt x="1599" y="6989"/>
                  <a:pt x="1664" y="6925"/>
                  <a:pt x="1711" y="6844"/>
                </a:cubicBezTo>
                <a:cubicBezTo>
                  <a:pt x="1757" y="6763"/>
                  <a:pt x="1780" y="6676"/>
                  <a:pt x="1780" y="6584"/>
                </a:cubicBezTo>
                <a:cubicBezTo>
                  <a:pt x="1780" y="6467"/>
                  <a:pt x="1751" y="6363"/>
                  <a:pt x="1693" y="6275"/>
                </a:cubicBezTo>
                <a:cubicBezTo>
                  <a:pt x="1635" y="6186"/>
                  <a:pt x="1552" y="6117"/>
                  <a:pt x="1444" y="6068"/>
                </a:cubicBezTo>
                <a:cubicBezTo>
                  <a:pt x="1335" y="6019"/>
                  <a:pt x="1209" y="5994"/>
                  <a:pt x="1065" y="5994"/>
                </a:cubicBezTo>
                <a:cubicBezTo>
                  <a:pt x="917" y="5994"/>
                  <a:pt x="788" y="6019"/>
                  <a:pt x="678" y="6068"/>
                </a:cubicBezTo>
                <a:cubicBezTo>
                  <a:pt x="568" y="6117"/>
                  <a:pt x="482" y="6186"/>
                  <a:pt x="422" y="6275"/>
                </a:cubicBezTo>
                <a:cubicBezTo>
                  <a:pt x="362" y="6363"/>
                  <a:pt x="331" y="6467"/>
                  <a:pt x="331" y="6584"/>
                </a:cubicBezTo>
                <a:cubicBezTo>
                  <a:pt x="331" y="6675"/>
                  <a:pt x="355" y="6760"/>
                  <a:pt x="402" y="6839"/>
                </a:cubicBezTo>
                <a:cubicBezTo>
                  <a:pt x="449" y="6918"/>
                  <a:pt x="514" y="6984"/>
                  <a:pt x="598" y="7038"/>
                </a:cubicBezTo>
                <a:lnTo>
                  <a:pt x="438" y="7339"/>
                </a:lnTo>
                <a:cubicBezTo>
                  <a:pt x="299" y="7264"/>
                  <a:pt x="192" y="7162"/>
                  <a:pt x="115" y="7031"/>
                </a:cubicBezTo>
                <a:cubicBezTo>
                  <a:pt x="39" y="6900"/>
                  <a:pt x="0" y="6752"/>
                  <a:pt x="0" y="6587"/>
                </a:cubicBezTo>
                <a:cubicBezTo>
                  <a:pt x="0" y="6398"/>
                  <a:pt x="44" y="6231"/>
                  <a:pt x="133" y="6086"/>
                </a:cubicBezTo>
                <a:cubicBezTo>
                  <a:pt x="221" y="5941"/>
                  <a:pt x="345" y="5829"/>
                  <a:pt x="506" y="5749"/>
                </a:cubicBezTo>
                <a:cubicBezTo>
                  <a:pt x="667" y="5669"/>
                  <a:pt x="853" y="5629"/>
                  <a:pt x="1065" y="5629"/>
                </a:cubicBezTo>
                <a:cubicBezTo>
                  <a:pt x="1275" y="5629"/>
                  <a:pt x="1459" y="5669"/>
                  <a:pt x="1616" y="5750"/>
                </a:cubicBezTo>
                <a:cubicBezTo>
                  <a:pt x="1773" y="5831"/>
                  <a:pt x="1895" y="5945"/>
                  <a:pt x="1981" y="6092"/>
                </a:cubicBezTo>
                <a:cubicBezTo>
                  <a:pt x="2068" y="6239"/>
                  <a:pt x="2111" y="6408"/>
                  <a:pt x="2111" y="660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0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945356" y="1583415"/>
            <a:ext cx="4083844" cy="254952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3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945356" y="4816238"/>
            <a:ext cx="4083844" cy="755888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099" y="1829250"/>
            <a:ext cx="8099999" cy="432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1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521100" y="5624513"/>
            <a:ext cx="2057400" cy="273844"/>
          </a:xfr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56370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/AppData/Local/Temp/fig2wpp/@png2x_bg-2590&amp;465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9" name="Freeform 5"/>
          <p:cNvSpPr/>
          <p:nvPr userDrawn="1">
            <p:custDataLst>
              <p:tags r:id="rId5"/>
            </p:custDataLst>
          </p:nvPr>
        </p:nvSpPr>
        <p:spPr bwMode="auto">
          <a:xfrm flipH="1" flipV="1">
            <a:off x="277654" y="1009976"/>
            <a:ext cx="604057" cy="4851709"/>
          </a:xfrm>
          <a:custGeom>
            <a:avLst/>
            <a:gdLst>
              <a:gd name="T0" fmla="*/ 940 w 2111"/>
              <a:gd name="T1" fmla="*/ 8664 h 15818"/>
              <a:gd name="T2" fmla="*/ 1743 w 2111"/>
              <a:gd name="T3" fmla="*/ 2008 h 15818"/>
              <a:gd name="T4" fmla="*/ 543 w 2111"/>
              <a:gd name="T5" fmla="*/ 2847 h 15818"/>
              <a:gd name="T6" fmla="*/ 1743 w 2111"/>
              <a:gd name="T7" fmla="*/ 2336 h 15818"/>
              <a:gd name="T8" fmla="*/ 1588 w 2111"/>
              <a:gd name="T9" fmla="*/ 12480 h 15818"/>
              <a:gd name="T10" fmla="*/ 331 w 2111"/>
              <a:gd name="T11" fmla="*/ 12905 h 15818"/>
              <a:gd name="T12" fmla="*/ 1588 w 2111"/>
              <a:gd name="T13" fmla="*/ 13331 h 15818"/>
              <a:gd name="T14" fmla="*/ 2073 w 2111"/>
              <a:gd name="T15" fmla="*/ 14508 h 15818"/>
              <a:gd name="T16" fmla="*/ 2073 w 2111"/>
              <a:gd name="T17" fmla="*/ 15466 h 15818"/>
              <a:gd name="T18" fmla="*/ 38 w 2111"/>
              <a:gd name="T19" fmla="*/ 15495 h 15818"/>
              <a:gd name="T20" fmla="*/ 38 w 2111"/>
              <a:gd name="T21" fmla="*/ 14524 h 15818"/>
              <a:gd name="T22" fmla="*/ 2073 w 2111"/>
              <a:gd name="T23" fmla="*/ 11284 h 15818"/>
              <a:gd name="T24" fmla="*/ 38 w 2111"/>
              <a:gd name="T25" fmla="*/ 11284 h 15818"/>
              <a:gd name="T26" fmla="*/ 2073 w 2111"/>
              <a:gd name="T27" fmla="*/ 11024 h 15818"/>
              <a:gd name="T28" fmla="*/ 38 w 2111"/>
              <a:gd name="T29" fmla="*/ 10419 h 15818"/>
              <a:gd name="T30" fmla="*/ 1743 w 2111"/>
              <a:gd name="T31" fmla="*/ 9458 h 15818"/>
              <a:gd name="T32" fmla="*/ 2073 w 2111"/>
              <a:gd name="T33" fmla="*/ 8600 h 15818"/>
              <a:gd name="T34" fmla="*/ 609 w 2111"/>
              <a:gd name="T35" fmla="*/ 8784 h 15818"/>
              <a:gd name="T36" fmla="*/ 38 w 2111"/>
              <a:gd name="T37" fmla="*/ 7477 h 15818"/>
              <a:gd name="T38" fmla="*/ 2073 w 2111"/>
              <a:gd name="T39" fmla="*/ 4072 h 15818"/>
              <a:gd name="T40" fmla="*/ 331 w 2111"/>
              <a:gd name="T41" fmla="*/ 4512 h 15818"/>
              <a:gd name="T42" fmla="*/ 2073 w 2111"/>
              <a:gd name="T43" fmla="*/ 4952 h 15818"/>
              <a:gd name="T44" fmla="*/ 382 w 2111"/>
              <a:gd name="T45" fmla="*/ 5208 h 15818"/>
              <a:gd name="T46" fmla="*/ 99 w 2111"/>
              <a:gd name="T47" fmla="*/ 4092 h 15818"/>
              <a:gd name="T48" fmla="*/ 2073 w 2111"/>
              <a:gd name="T49" fmla="*/ 3720 h 15818"/>
              <a:gd name="T50" fmla="*/ 1805 w 2111"/>
              <a:gd name="T51" fmla="*/ 3124 h 15818"/>
              <a:gd name="T52" fmla="*/ 38 w 2111"/>
              <a:gd name="T53" fmla="*/ 2312 h 15818"/>
              <a:gd name="T54" fmla="*/ 2073 w 2111"/>
              <a:gd name="T55" fmla="*/ 0 h 15818"/>
              <a:gd name="T56" fmla="*/ 1748 w 2111"/>
              <a:gd name="T57" fmla="*/ 352 h 15818"/>
              <a:gd name="T58" fmla="*/ 921 w 2111"/>
              <a:gd name="T59" fmla="*/ 1264 h 15818"/>
              <a:gd name="T60" fmla="*/ 361 w 2111"/>
              <a:gd name="T61" fmla="*/ 1352 h 15818"/>
              <a:gd name="T62" fmla="*/ 2073 w 2111"/>
              <a:gd name="T63" fmla="*/ 0 h 15818"/>
              <a:gd name="T64" fmla="*/ 1621 w 2111"/>
              <a:gd name="T65" fmla="*/ 13732 h 15818"/>
              <a:gd name="T66" fmla="*/ 126 w 2111"/>
              <a:gd name="T67" fmla="*/ 13406 h 15818"/>
              <a:gd name="T68" fmla="*/ 489 w 2111"/>
              <a:gd name="T69" fmla="*/ 12076 h 15818"/>
              <a:gd name="T70" fmla="*/ 1985 w 2111"/>
              <a:gd name="T71" fmla="*/ 12404 h 15818"/>
              <a:gd name="T72" fmla="*/ 1993 w 2111"/>
              <a:gd name="T73" fmla="*/ 7038 h 15818"/>
              <a:gd name="T74" fmla="*/ 1711 w 2111"/>
              <a:gd name="T75" fmla="*/ 6844 h 15818"/>
              <a:gd name="T76" fmla="*/ 1444 w 2111"/>
              <a:gd name="T77" fmla="*/ 6068 h 15818"/>
              <a:gd name="T78" fmla="*/ 422 w 2111"/>
              <a:gd name="T79" fmla="*/ 6275 h 15818"/>
              <a:gd name="T80" fmla="*/ 598 w 2111"/>
              <a:gd name="T81" fmla="*/ 7038 h 15818"/>
              <a:gd name="T82" fmla="*/ 0 w 2111"/>
              <a:gd name="T83" fmla="*/ 6587 h 15818"/>
              <a:gd name="T84" fmla="*/ 1065 w 2111"/>
              <a:gd name="T85" fmla="*/ 5629 h 15818"/>
              <a:gd name="T86" fmla="*/ 2111 w 2111"/>
              <a:gd name="T87" fmla="*/ 6600 h 15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11" h="15818">
                <a:moveTo>
                  <a:pt x="1593" y="8411"/>
                </a:moveTo>
                <a:lnTo>
                  <a:pt x="940" y="8176"/>
                </a:lnTo>
                <a:lnTo>
                  <a:pt x="940" y="8664"/>
                </a:lnTo>
                <a:lnTo>
                  <a:pt x="1593" y="8427"/>
                </a:lnTo>
                <a:lnTo>
                  <a:pt x="1593" y="8411"/>
                </a:lnTo>
                <a:close/>
                <a:moveTo>
                  <a:pt x="1743" y="2008"/>
                </a:moveTo>
                <a:lnTo>
                  <a:pt x="369" y="2008"/>
                </a:lnTo>
                <a:lnTo>
                  <a:pt x="369" y="2315"/>
                </a:lnTo>
                <a:cubicBezTo>
                  <a:pt x="369" y="2546"/>
                  <a:pt x="427" y="2723"/>
                  <a:pt x="543" y="2847"/>
                </a:cubicBezTo>
                <a:cubicBezTo>
                  <a:pt x="660" y="2970"/>
                  <a:pt x="830" y="3032"/>
                  <a:pt x="1054" y="3032"/>
                </a:cubicBezTo>
                <a:cubicBezTo>
                  <a:pt x="1278" y="3032"/>
                  <a:pt x="1449" y="2973"/>
                  <a:pt x="1567" y="2853"/>
                </a:cubicBezTo>
                <a:cubicBezTo>
                  <a:pt x="1684" y="2734"/>
                  <a:pt x="1743" y="2562"/>
                  <a:pt x="1743" y="2336"/>
                </a:cubicBezTo>
                <a:lnTo>
                  <a:pt x="1743" y="2008"/>
                </a:lnTo>
                <a:close/>
                <a:moveTo>
                  <a:pt x="1780" y="12905"/>
                </a:moveTo>
                <a:cubicBezTo>
                  <a:pt x="1780" y="12726"/>
                  <a:pt x="1716" y="12584"/>
                  <a:pt x="1588" y="12480"/>
                </a:cubicBezTo>
                <a:cubicBezTo>
                  <a:pt x="1460" y="12376"/>
                  <a:pt x="1282" y="12324"/>
                  <a:pt x="1054" y="12324"/>
                </a:cubicBezTo>
                <a:cubicBezTo>
                  <a:pt x="827" y="12324"/>
                  <a:pt x="649" y="12376"/>
                  <a:pt x="522" y="12480"/>
                </a:cubicBezTo>
                <a:cubicBezTo>
                  <a:pt x="395" y="12584"/>
                  <a:pt x="331" y="12726"/>
                  <a:pt x="331" y="12905"/>
                </a:cubicBezTo>
                <a:cubicBezTo>
                  <a:pt x="331" y="13085"/>
                  <a:pt x="395" y="13227"/>
                  <a:pt x="522" y="13331"/>
                </a:cubicBezTo>
                <a:cubicBezTo>
                  <a:pt x="649" y="13435"/>
                  <a:pt x="827" y="13487"/>
                  <a:pt x="1054" y="13487"/>
                </a:cubicBezTo>
                <a:cubicBezTo>
                  <a:pt x="1282" y="13487"/>
                  <a:pt x="1460" y="13435"/>
                  <a:pt x="1588" y="13331"/>
                </a:cubicBezTo>
                <a:cubicBezTo>
                  <a:pt x="1716" y="13227"/>
                  <a:pt x="1780" y="13085"/>
                  <a:pt x="1780" y="12905"/>
                </a:cubicBezTo>
                <a:close/>
                <a:moveTo>
                  <a:pt x="2073" y="14172"/>
                </a:moveTo>
                <a:lnTo>
                  <a:pt x="2073" y="14508"/>
                </a:lnTo>
                <a:lnTo>
                  <a:pt x="681" y="15452"/>
                </a:lnTo>
                <a:lnTo>
                  <a:pt x="681" y="15466"/>
                </a:lnTo>
                <a:lnTo>
                  <a:pt x="2073" y="15466"/>
                </a:lnTo>
                <a:lnTo>
                  <a:pt x="2073" y="15818"/>
                </a:lnTo>
                <a:lnTo>
                  <a:pt x="38" y="15818"/>
                </a:lnTo>
                <a:lnTo>
                  <a:pt x="38" y="15495"/>
                </a:lnTo>
                <a:lnTo>
                  <a:pt x="1431" y="14540"/>
                </a:lnTo>
                <a:lnTo>
                  <a:pt x="1431" y="14524"/>
                </a:lnTo>
                <a:lnTo>
                  <a:pt x="38" y="14524"/>
                </a:lnTo>
                <a:lnTo>
                  <a:pt x="38" y="14172"/>
                </a:lnTo>
                <a:lnTo>
                  <a:pt x="2073" y="14172"/>
                </a:lnTo>
                <a:close/>
                <a:moveTo>
                  <a:pt x="2073" y="11284"/>
                </a:moveTo>
                <a:lnTo>
                  <a:pt x="2073" y="11636"/>
                </a:lnTo>
                <a:lnTo>
                  <a:pt x="38" y="11636"/>
                </a:lnTo>
                <a:lnTo>
                  <a:pt x="38" y="11284"/>
                </a:lnTo>
                <a:lnTo>
                  <a:pt x="2073" y="11284"/>
                </a:lnTo>
                <a:close/>
                <a:moveTo>
                  <a:pt x="2073" y="9458"/>
                </a:moveTo>
                <a:lnTo>
                  <a:pt x="2073" y="11024"/>
                </a:lnTo>
                <a:lnTo>
                  <a:pt x="1743" y="11024"/>
                </a:lnTo>
                <a:lnTo>
                  <a:pt x="1743" y="10419"/>
                </a:lnTo>
                <a:lnTo>
                  <a:pt x="38" y="10419"/>
                </a:lnTo>
                <a:lnTo>
                  <a:pt x="38" y="10066"/>
                </a:lnTo>
                <a:lnTo>
                  <a:pt x="1743" y="10066"/>
                </a:lnTo>
                <a:lnTo>
                  <a:pt x="1743" y="9458"/>
                </a:lnTo>
                <a:lnTo>
                  <a:pt x="2073" y="9458"/>
                </a:lnTo>
                <a:close/>
                <a:moveTo>
                  <a:pt x="2073" y="8237"/>
                </a:moveTo>
                <a:lnTo>
                  <a:pt x="2073" y="8600"/>
                </a:lnTo>
                <a:lnTo>
                  <a:pt x="38" y="9363"/>
                </a:lnTo>
                <a:lnTo>
                  <a:pt x="38" y="8990"/>
                </a:lnTo>
                <a:lnTo>
                  <a:pt x="609" y="8784"/>
                </a:lnTo>
                <a:lnTo>
                  <a:pt x="609" y="8056"/>
                </a:lnTo>
                <a:lnTo>
                  <a:pt x="38" y="7850"/>
                </a:lnTo>
                <a:lnTo>
                  <a:pt x="38" y="7477"/>
                </a:lnTo>
                <a:lnTo>
                  <a:pt x="2073" y="8237"/>
                </a:lnTo>
                <a:close/>
                <a:moveTo>
                  <a:pt x="2073" y="3720"/>
                </a:moveTo>
                <a:lnTo>
                  <a:pt x="2073" y="4072"/>
                </a:lnTo>
                <a:lnTo>
                  <a:pt x="846" y="4072"/>
                </a:lnTo>
                <a:cubicBezTo>
                  <a:pt x="688" y="4072"/>
                  <a:pt x="563" y="4111"/>
                  <a:pt x="470" y="4190"/>
                </a:cubicBezTo>
                <a:cubicBezTo>
                  <a:pt x="378" y="4270"/>
                  <a:pt x="331" y="4377"/>
                  <a:pt x="331" y="4512"/>
                </a:cubicBezTo>
                <a:cubicBezTo>
                  <a:pt x="331" y="4647"/>
                  <a:pt x="377" y="4754"/>
                  <a:pt x="467" y="4833"/>
                </a:cubicBezTo>
                <a:cubicBezTo>
                  <a:pt x="558" y="4913"/>
                  <a:pt x="681" y="4952"/>
                  <a:pt x="836" y="4952"/>
                </a:cubicBezTo>
                <a:lnTo>
                  <a:pt x="2073" y="4952"/>
                </a:lnTo>
                <a:lnTo>
                  <a:pt x="2073" y="5304"/>
                </a:lnTo>
                <a:lnTo>
                  <a:pt x="817" y="5304"/>
                </a:lnTo>
                <a:cubicBezTo>
                  <a:pt x="650" y="5304"/>
                  <a:pt x="505" y="5272"/>
                  <a:pt x="382" y="5208"/>
                </a:cubicBezTo>
                <a:cubicBezTo>
                  <a:pt x="259" y="5144"/>
                  <a:pt x="165" y="5053"/>
                  <a:pt x="99" y="4934"/>
                </a:cubicBezTo>
                <a:cubicBezTo>
                  <a:pt x="33" y="4814"/>
                  <a:pt x="0" y="4674"/>
                  <a:pt x="0" y="4512"/>
                </a:cubicBezTo>
                <a:cubicBezTo>
                  <a:pt x="0" y="4352"/>
                  <a:pt x="33" y="4212"/>
                  <a:pt x="99" y="4092"/>
                </a:cubicBezTo>
                <a:cubicBezTo>
                  <a:pt x="165" y="3972"/>
                  <a:pt x="259" y="3880"/>
                  <a:pt x="382" y="3816"/>
                </a:cubicBezTo>
                <a:cubicBezTo>
                  <a:pt x="505" y="3752"/>
                  <a:pt x="650" y="3720"/>
                  <a:pt x="817" y="3720"/>
                </a:cubicBezTo>
                <a:lnTo>
                  <a:pt x="2073" y="3720"/>
                </a:lnTo>
                <a:close/>
                <a:moveTo>
                  <a:pt x="2073" y="1656"/>
                </a:moveTo>
                <a:lnTo>
                  <a:pt x="2073" y="2357"/>
                </a:lnTo>
                <a:cubicBezTo>
                  <a:pt x="2073" y="2688"/>
                  <a:pt x="1984" y="2944"/>
                  <a:pt x="1805" y="3124"/>
                </a:cubicBezTo>
                <a:cubicBezTo>
                  <a:pt x="1627" y="3305"/>
                  <a:pt x="1376" y="3395"/>
                  <a:pt x="1054" y="3395"/>
                </a:cubicBezTo>
                <a:cubicBezTo>
                  <a:pt x="732" y="3395"/>
                  <a:pt x="482" y="3301"/>
                  <a:pt x="305" y="3112"/>
                </a:cubicBezTo>
                <a:cubicBezTo>
                  <a:pt x="127" y="2924"/>
                  <a:pt x="38" y="2657"/>
                  <a:pt x="38" y="2312"/>
                </a:cubicBezTo>
                <a:lnTo>
                  <a:pt x="38" y="1656"/>
                </a:lnTo>
                <a:lnTo>
                  <a:pt x="2073" y="1656"/>
                </a:lnTo>
                <a:close/>
                <a:moveTo>
                  <a:pt x="2073" y="0"/>
                </a:moveTo>
                <a:lnTo>
                  <a:pt x="2073" y="1318"/>
                </a:lnTo>
                <a:lnTo>
                  <a:pt x="1748" y="1318"/>
                </a:lnTo>
                <a:lnTo>
                  <a:pt x="1748" y="352"/>
                </a:lnTo>
                <a:lnTo>
                  <a:pt x="1244" y="352"/>
                </a:lnTo>
                <a:lnTo>
                  <a:pt x="1244" y="1264"/>
                </a:lnTo>
                <a:lnTo>
                  <a:pt x="921" y="1264"/>
                </a:lnTo>
                <a:lnTo>
                  <a:pt x="921" y="352"/>
                </a:lnTo>
                <a:lnTo>
                  <a:pt x="361" y="352"/>
                </a:lnTo>
                <a:lnTo>
                  <a:pt x="361" y="1352"/>
                </a:lnTo>
                <a:lnTo>
                  <a:pt x="38" y="1352"/>
                </a:lnTo>
                <a:lnTo>
                  <a:pt x="38" y="0"/>
                </a:lnTo>
                <a:lnTo>
                  <a:pt x="2073" y="0"/>
                </a:lnTo>
                <a:close/>
                <a:moveTo>
                  <a:pt x="2111" y="12905"/>
                </a:moveTo>
                <a:cubicBezTo>
                  <a:pt x="2111" y="13097"/>
                  <a:pt x="2069" y="13264"/>
                  <a:pt x="1985" y="13406"/>
                </a:cubicBezTo>
                <a:cubicBezTo>
                  <a:pt x="1902" y="13547"/>
                  <a:pt x="1780" y="13656"/>
                  <a:pt x="1621" y="13732"/>
                </a:cubicBezTo>
                <a:cubicBezTo>
                  <a:pt x="1462" y="13809"/>
                  <a:pt x="1273" y="13847"/>
                  <a:pt x="1054" y="13847"/>
                </a:cubicBezTo>
                <a:cubicBezTo>
                  <a:pt x="836" y="13847"/>
                  <a:pt x="647" y="13809"/>
                  <a:pt x="489" y="13732"/>
                </a:cubicBezTo>
                <a:cubicBezTo>
                  <a:pt x="330" y="13656"/>
                  <a:pt x="209" y="13547"/>
                  <a:pt x="126" y="13406"/>
                </a:cubicBezTo>
                <a:cubicBezTo>
                  <a:pt x="42" y="13264"/>
                  <a:pt x="0" y="13097"/>
                  <a:pt x="0" y="12905"/>
                </a:cubicBezTo>
                <a:cubicBezTo>
                  <a:pt x="0" y="12713"/>
                  <a:pt x="42" y="12546"/>
                  <a:pt x="126" y="12404"/>
                </a:cubicBezTo>
                <a:cubicBezTo>
                  <a:pt x="209" y="12261"/>
                  <a:pt x="330" y="12152"/>
                  <a:pt x="489" y="12076"/>
                </a:cubicBezTo>
                <a:cubicBezTo>
                  <a:pt x="647" y="11999"/>
                  <a:pt x="836" y="11961"/>
                  <a:pt x="1054" y="11961"/>
                </a:cubicBezTo>
                <a:cubicBezTo>
                  <a:pt x="1273" y="11961"/>
                  <a:pt x="1462" y="11999"/>
                  <a:pt x="1621" y="12076"/>
                </a:cubicBezTo>
                <a:cubicBezTo>
                  <a:pt x="1780" y="12152"/>
                  <a:pt x="1902" y="12261"/>
                  <a:pt x="1985" y="12404"/>
                </a:cubicBezTo>
                <a:cubicBezTo>
                  <a:pt x="2069" y="12546"/>
                  <a:pt x="2111" y="12713"/>
                  <a:pt x="2111" y="12905"/>
                </a:cubicBezTo>
                <a:close/>
                <a:moveTo>
                  <a:pt x="2111" y="6600"/>
                </a:moveTo>
                <a:cubicBezTo>
                  <a:pt x="2111" y="6765"/>
                  <a:pt x="2072" y="6911"/>
                  <a:pt x="1993" y="7038"/>
                </a:cubicBezTo>
                <a:cubicBezTo>
                  <a:pt x="1915" y="7164"/>
                  <a:pt x="1808" y="7263"/>
                  <a:pt x="1673" y="7336"/>
                </a:cubicBezTo>
                <a:lnTo>
                  <a:pt x="1516" y="7035"/>
                </a:lnTo>
                <a:cubicBezTo>
                  <a:pt x="1599" y="6989"/>
                  <a:pt x="1664" y="6925"/>
                  <a:pt x="1711" y="6844"/>
                </a:cubicBezTo>
                <a:cubicBezTo>
                  <a:pt x="1757" y="6763"/>
                  <a:pt x="1780" y="6676"/>
                  <a:pt x="1780" y="6584"/>
                </a:cubicBezTo>
                <a:cubicBezTo>
                  <a:pt x="1780" y="6467"/>
                  <a:pt x="1751" y="6363"/>
                  <a:pt x="1693" y="6275"/>
                </a:cubicBezTo>
                <a:cubicBezTo>
                  <a:pt x="1635" y="6186"/>
                  <a:pt x="1552" y="6117"/>
                  <a:pt x="1444" y="6068"/>
                </a:cubicBezTo>
                <a:cubicBezTo>
                  <a:pt x="1335" y="6019"/>
                  <a:pt x="1209" y="5994"/>
                  <a:pt x="1065" y="5994"/>
                </a:cubicBezTo>
                <a:cubicBezTo>
                  <a:pt x="917" y="5994"/>
                  <a:pt x="788" y="6019"/>
                  <a:pt x="678" y="6068"/>
                </a:cubicBezTo>
                <a:cubicBezTo>
                  <a:pt x="568" y="6117"/>
                  <a:pt x="482" y="6186"/>
                  <a:pt x="422" y="6275"/>
                </a:cubicBezTo>
                <a:cubicBezTo>
                  <a:pt x="362" y="6363"/>
                  <a:pt x="331" y="6467"/>
                  <a:pt x="331" y="6584"/>
                </a:cubicBezTo>
                <a:cubicBezTo>
                  <a:pt x="331" y="6675"/>
                  <a:pt x="355" y="6760"/>
                  <a:pt x="402" y="6839"/>
                </a:cubicBezTo>
                <a:cubicBezTo>
                  <a:pt x="449" y="6918"/>
                  <a:pt x="514" y="6984"/>
                  <a:pt x="598" y="7038"/>
                </a:cubicBezTo>
                <a:lnTo>
                  <a:pt x="438" y="7339"/>
                </a:lnTo>
                <a:cubicBezTo>
                  <a:pt x="299" y="7264"/>
                  <a:pt x="192" y="7162"/>
                  <a:pt x="115" y="7031"/>
                </a:cubicBezTo>
                <a:cubicBezTo>
                  <a:pt x="39" y="6900"/>
                  <a:pt x="0" y="6752"/>
                  <a:pt x="0" y="6587"/>
                </a:cubicBezTo>
                <a:cubicBezTo>
                  <a:pt x="0" y="6398"/>
                  <a:pt x="44" y="6231"/>
                  <a:pt x="133" y="6086"/>
                </a:cubicBezTo>
                <a:cubicBezTo>
                  <a:pt x="221" y="5941"/>
                  <a:pt x="345" y="5829"/>
                  <a:pt x="506" y="5749"/>
                </a:cubicBezTo>
                <a:cubicBezTo>
                  <a:pt x="667" y="5669"/>
                  <a:pt x="853" y="5629"/>
                  <a:pt x="1065" y="5629"/>
                </a:cubicBezTo>
                <a:cubicBezTo>
                  <a:pt x="1275" y="5629"/>
                  <a:pt x="1459" y="5669"/>
                  <a:pt x="1616" y="5750"/>
                </a:cubicBezTo>
                <a:cubicBezTo>
                  <a:pt x="1773" y="5831"/>
                  <a:pt x="1895" y="5945"/>
                  <a:pt x="1981" y="6092"/>
                </a:cubicBezTo>
                <a:cubicBezTo>
                  <a:pt x="2068" y="6239"/>
                  <a:pt x="2111" y="6408"/>
                  <a:pt x="2111" y="660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0">
            <a:noFill/>
            <a:prstDash val="solid"/>
            <a:round/>
          </a:ln>
        </p:spPr>
        <p:txBody>
          <a:bodyPr vert="horz" wrap="square" lIns="68580" tIns="34290" rIns="68580" bIns="3429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579357" y="1352550"/>
            <a:ext cx="4038600" cy="250507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3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79357" y="4797338"/>
            <a:ext cx="4038599" cy="747165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>
            <a:gsLst>
              <a:gs pos="20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图片 7" descr="VCG41N1407069154-[转换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2397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effectLst/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715328" y="1914049"/>
            <a:ext cx="5084445" cy="2213134"/>
          </a:xfrm>
          <a:effectLst>
            <a:outerShdw dist="1016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wrap="square" lIns="90000" tIns="46800" rIns="90000" bIns="46800" anchor="t" anchorCtr="0">
            <a:normAutofit/>
          </a:bodyPr>
          <a:lstStyle>
            <a:lvl1pPr algn="l">
              <a:lnSpc>
                <a:spcPct val="100000"/>
              </a:lnSpc>
              <a:defRPr sz="3750" u="none" strike="noStrike" kern="1200" cap="none" spc="0" normalizeH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737100" y="1457591"/>
            <a:ext cx="4673700" cy="351000"/>
          </a:xfrm>
        </p:spPr>
        <p:txBody>
          <a:bodyPr wrap="square" lIns="90000" tIns="46800" rIns="90000" bIns="4680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1" u="none" strike="noStrike" kern="1200" cap="none" spc="0" normalizeH="0" baseline="0">
                <a:solidFill>
                  <a:schemeClr val="accent1">
                    <a:lumMod val="75000"/>
                    <a:alpha val="7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810000" y="4299750"/>
            <a:ext cx="2735100" cy="405000"/>
          </a:xfrm>
          <a:prstGeom prst="roundRect">
            <a:avLst>
              <a:gd name="adj" fmla="val 50000"/>
            </a:avLst>
          </a:prstGeom>
          <a:ln w="25400">
            <a:solidFill>
              <a:srgbClr val="FFFFFF">
                <a:alpha val="80000"/>
              </a:srgbClr>
            </a:solidFill>
          </a:ln>
        </p:spPr>
        <p:txBody>
          <a:bodyPr wrap="square" lIns="90000" tIns="46800" rIns="90000" bIns="4680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 u="none" strike="noStrike" kern="1200" cap="none" spc="0" normalizeH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rgbClr val="595959"/>
                </a:solidFill>
                <a:latin typeface="+mn-lt"/>
                <a:cs typeface="+mn-lt"/>
              </a:defRPr>
            </a:lvl1pPr>
            <a:lvl2pPr>
              <a:defRPr>
                <a:solidFill>
                  <a:srgbClr val="595959"/>
                </a:solidFill>
                <a:latin typeface="+mn-lt"/>
              </a:defRPr>
            </a:lvl2pPr>
            <a:lvl3pPr>
              <a:defRPr>
                <a:solidFill>
                  <a:srgbClr val="595959"/>
                </a:solidFill>
                <a:latin typeface="+mn-lt"/>
              </a:defRPr>
            </a:lvl3pPr>
            <a:lvl4pPr>
              <a:defRPr>
                <a:solidFill>
                  <a:srgbClr val="595959"/>
                </a:solidFill>
                <a:latin typeface="+mn-lt"/>
              </a:defRPr>
            </a:lvl4pPr>
            <a:lvl5pPr>
              <a:defRPr>
                <a:solidFill>
                  <a:srgbClr val="595959"/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>
            <a:gsLst>
              <a:gs pos="20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图片 4" descr="VCG41N1412454372-[目录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62169"/>
          <a:stretch>
            <a:fillRect/>
          </a:stretch>
        </p:blipFill>
        <p:spPr>
          <a:xfrm flipH="1">
            <a:off x="95250" y="1269683"/>
            <a:ext cx="4067651" cy="46077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57688" y="1305401"/>
            <a:ext cx="4160996" cy="780098"/>
          </a:xfrm>
          <a:effectLst>
            <a:outerShdw dist="101600" dir="5400000" algn="ctr" rotWithShape="0">
              <a:schemeClr val="accent1">
                <a:lumMod val="50000"/>
                <a:alpha val="8000"/>
              </a:schemeClr>
            </a:outerShdw>
          </a:effectLst>
        </p:spPr>
        <p:txBody>
          <a:bodyPr wrap="square" lIns="90000" tIns="46800" rIns="90000" bIns="46800" anchor="b">
            <a:normAutofit/>
          </a:bodyPr>
          <a:lstStyle>
            <a:lvl1pPr algn="l">
              <a:defRPr sz="3600" u="none" strike="noStrike" kern="1200" cap="none" spc="0" normalizeH="0" baseline="0">
                <a:gradFill>
                  <a:gsLst>
                    <a:gs pos="0">
                      <a:srgbClr val="FFFFFF"/>
                    </a:gs>
                    <a:gs pos="60000">
                      <a:schemeClr val="accent1">
                        <a:lumMod val="20000"/>
                        <a:lumOff val="80000"/>
                      </a:schemeClr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>
            <a:gsLst>
              <a:gs pos="20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图片 8" descr="VCG41N1412454372-[章节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2594" r="32667"/>
          <a:stretch>
            <a:fillRect/>
          </a:stretch>
        </p:blipFill>
        <p:spPr>
          <a:xfrm flipH="1">
            <a:off x="1357313" y="857250"/>
            <a:ext cx="7786688" cy="51430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726281" y="2914650"/>
            <a:ext cx="5024438" cy="2286476"/>
          </a:xfrm>
          <a:effectLst>
            <a:outerShdw dist="101600" dir="5400000" algn="ctr" rotWithShape="0">
              <a:schemeClr val="accent1">
                <a:lumMod val="50000"/>
                <a:alpha val="8000"/>
              </a:schemeClr>
            </a:outerShdw>
          </a:effectLst>
        </p:spPr>
        <p:txBody>
          <a:bodyPr wrap="square" lIns="90000" tIns="46800" rIns="90000" bIns="46800" anchor="t" anchorCtr="0">
            <a:normAutofit/>
          </a:bodyPr>
          <a:lstStyle>
            <a:lvl1pPr algn="l">
              <a:defRPr sz="3450" u="none" strike="noStrike" kern="1200" cap="none" spc="0" normalizeH="0" baseline="0">
                <a:gradFill>
                  <a:gsLst>
                    <a:gs pos="0">
                      <a:srgbClr val="FFFFFF"/>
                    </a:gs>
                    <a:gs pos="60000">
                      <a:schemeClr val="accent1">
                        <a:lumMod val="20000"/>
                        <a:lumOff val="80000"/>
                      </a:schemeClr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799644" y="1972617"/>
            <a:ext cx="4257900" cy="934497"/>
          </a:xfrm>
          <a:effectLst>
            <a:outerShdw dist="101600" dir="5400000" algn="ctr" rotWithShape="0">
              <a:schemeClr val="accent1">
                <a:lumMod val="50000"/>
                <a:alpha val="8000"/>
              </a:schemeClr>
            </a:outerShdw>
          </a:effectLst>
        </p:spPr>
        <p:txBody>
          <a:bodyPr wrap="none" lIns="90000" tIns="46800" rIns="90000" bIns="46800" anchor="b">
            <a:normAutofit/>
          </a:bodyPr>
          <a:lstStyle>
            <a:lvl1pPr marL="0" indent="0" algn="l">
              <a:buNone/>
              <a:defRPr sz="4500" b="1" u="none" strike="noStrike" kern="1200" cap="none" spc="0" normalizeH="0" baseline="0">
                <a:gradFill>
                  <a:gsLst>
                    <a:gs pos="0">
                      <a:srgbClr val="FFFFFF"/>
                    </a:gs>
                    <a:gs pos="60000">
                      <a:schemeClr val="accent1">
                        <a:lumMod val="20000"/>
                        <a:lumOff val="80000"/>
                      </a:schemeClr>
                    </a:gs>
                  </a:gsLst>
                  <a:lin ang="4800000" scaled="0"/>
                </a:gra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446" y="1127284"/>
            <a:ext cx="8099584" cy="648176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494" y="1127284"/>
            <a:ext cx="8099584" cy="648176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>
            <a:gsLst>
              <a:gs pos="20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图片 7" descr="VCG41N1407060128-[尾页1]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17223" r="51301"/>
          <a:stretch>
            <a:fillRect/>
          </a:stretch>
        </p:blipFill>
        <p:spPr>
          <a:xfrm>
            <a:off x="0" y="985838"/>
            <a:ext cx="3271838" cy="4454843"/>
          </a:xfrm>
          <a:prstGeom prst="rect">
            <a:avLst/>
          </a:prstGeom>
        </p:spPr>
      </p:pic>
      <p:pic>
        <p:nvPicPr>
          <p:cNvPr id="9" name="图片 8" descr="VCG41N1407060128-[尾页2]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61587" t="7973" r="13878" b="5184"/>
          <a:stretch>
            <a:fillRect/>
          </a:stretch>
        </p:blipFill>
        <p:spPr>
          <a:xfrm>
            <a:off x="6632258" y="857250"/>
            <a:ext cx="2511743" cy="3810000"/>
          </a:xfrm>
          <a:prstGeom prst="rect">
            <a:avLst/>
          </a:prstGeom>
        </p:spPr>
      </p:pic>
      <p:pic>
        <p:nvPicPr>
          <p:cNvPr id="11" name="图片 10" descr="一角资源 1@4x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10325" y="4553903"/>
            <a:ext cx="1584008" cy="803910"/>
          </a:xfrm>
          <a:prstGeom prst="rect">
            <a:avLst/>
          </a:prstGeom>
        </p:spPr>
      </p:pic>
      <p:pic>
        <p:nvPicPr>
          <p:cNvPr id="12" name="图片 11" descr="一角资源 2@4x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2604135" y="5090636"/>
            <a:ext cx="511969" cy="747713"/>
          </a:xfrm>
          <a:prstGeom prst="rect">
            <a:avLst/>
          </a:prstGeom>
        </p:spPr>
      </p:pic>
      <p:pic>
        <p:nvPicPr>
          <p:cNvPr id="13" name="图片 12" descr="一角资源 3@4x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29263" y="1262063"/>
            <a:ext cx="302419" cy="304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2142173" y="2024539"/>
            <a:ext cx="4860131" cy="1470660"/>
          </a:xfrm>
          <a:effectLst>
            <a:outerShdw dist="101600" dir="5400000" algn="ctr" rotWithShape="0">
              <a:schemeClr val="accent1">
                <a:lumMod val="50000"/>
                <a:alpha val="8000"/>
              </a:schemeClr>
            </a:outerShdw>
          </a:effectLst>
        </p:spPr>
        <p:txBody>
          <a:bodyPr wrap="square" anchor="b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defRPr sz="4500" u="none" strike="noStrike" kern="1200" cap="none" spc="0" normalizeH="0" baseline="0">
                <a:gradFill>
                  <a:gsLst>
                    <a:gs pos="0">
                      <a:srgbClr val="FFFFFF"/>
                    </a:gs>
                    <a:gs pos="60000">
                      <a:schemeClr val="accent1">
                        <a:lumMod val="20000"/>
                        <a:lumOff val="80000"/>
                      </a:schemeClr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3372300" y="3662550"/>
            <a:ext cx="2400300" cy="405000"/>
          </a:xfrm>
          <a:prstGeom prst="roundRect">
            <a:avLst>
              <a:gd name="adj" fmla="val 50000"/>
            </a:avLst>
          </a:prstGeom>
          <a:ln w="25400">
            <a:solidFill>
              <a:srgbClr val="FFFFFF">
                <a:alpha val="80000"/>
              </a:srgbClr>
            </a:solidFill>
          </a:ln>
        </p:spPr>
        <p:txBody>
          <a:bodyPr wrap="square" lIns="90000" tIns="46800" rIns="90000" bIns="46800" anchor="t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350" u="none" strike="noStrike" kern="1200" cap="none" spc="0" normalizeH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857250"/>
            <a:ext cx="4391978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椭圆 10"/>
          <p:cNvSpPr/>
          <p:nvPr userDrawn="1">
            <p:custDataLst>
              <p:tags r:id="rId4"/>
            </p:custDataLst>
          </p:nvPr>
        </p:nvSpPr>
        <p:spPr>
          <a:xfrm>
            <a:off x="1752600" y="857250"/>
            <a:ext cx="5143500" cy="51435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图片 14" descr="G:\美工\2-日常作品\220218（ppt）\主题模板\0915-背包\VCG41N15398154996-[转换].pngVCG41N15398154996-[转换]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53829" t="24028" r="15188" b="10832"/>
          <a:stretch>
            <a:fillRect/>
          </a:stretch>
        </p:blipFill>
        <p:spPr>
          <a:xfrm>
            <a:off x="5234850" y="1961116"/>
            <a:ext cx="3375000" cy="3039988"/>
          </a:xfrm>
          <a:prstGeom prst="rect">
            <a:avLst/>
          </a:prstGeom>
        </p:spPr>
      </p:pic>
      <p:sp>
        <p:nvSpPr>
          <p:cNvPr id="16" name="圆角矩形 13"/>
          <p:cNvSpPr/>
          <p:nvPr userDrawn="1">
            <p:custDataLst>
              <p:tags r:id="rId7"/>
            </p:custDataLst>
          </p:nvPr>
        </p:nvSpPr>
        <p:spPr>
          <a:xfrm>
            <a:off x="712470" y="1239165"/>
            <a:ext cx="216000" cy="2084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圆角矩形 14"/>
          <p:cNvSpPr/>
          <p:nvPr userDrawn="1">
            <p:custDataLst>
              <p:tags r:id="rId8"/>
            </p:custDataLst>
          </p:nvPr>
        </p:nvSpPr>
        <p:spPr>
          <a:xfrm>
            <a:off x="712470" y="1309743"/>
            <a:ext cx="216000" cy="2084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圆角矩形 15"/>
          <p:cNvSpPr/>
          <p:nvPr userDrawn="1">
            <p:custDataLst>
              <p:tags r:id="rId9"/>
            </p:custDataLst>
          </p:nvPr>
        </p:nvSpPr>
        <p:spPr>
          <a:xfrm>
            <a:off x="712470" y="1380321"/>
            <a:ext cx="216000" cy="2084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椭圆 20"/>
          <p:cNvSpPr>
            <a:spLocks noChangeAspect="1"/>
          </p:cNvSpPr>
          <p:nvPr userDrawn="1">
            <p:custDataLst>
              <p:tags r:id="rId10"/>
            </p:custDataLst>
          </p:nvPr>
        </p:nvSpPr>
        <p:spPr>
          <a:xfrm>
            <a:off x="812006" y="5505450"/>
            <a:ext cx="80963" cy="81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椭圆 21"/>
          <p:cNvSpPr>
            <a:spLocks noChangeAspect="1"/>
          </p:cNvSpPr>
          <p:nvPr userDrawn="1">
            <p:custDataLst>
              <p:tags r:id="rId11"/>
            </p:custDataLst>
          </p:nvPr>
        </p:nvSpPr>
        <p:spPr>
          <a:xfrm>
            <a:off x="975360" y="5505450"/>
            <a:ext cx="80486" cy="81000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椭圆 22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>
            <a:off x="1138238" y="5505450"/>
            <a:ext cx="80486" cy="81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3"/>
            </p:custDataLst>
          </p:nvPr>
        </p:nvSpPr>
        <p:spPr>
          <a:xfrm>
            <a:off x="591503" y="2158841"/>
            <a:ext cx="5091113" cy="2118836"/>
          </a:xfrm>
          <a:effectLst>
            <a:outerShdw dist="1016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wrap="square" lIns="90000" tIns="46800" rIns="90000" bIns="46800" anchor="t" anchorCtr="0">
            <a:normAutofit/>
          </a:bodyPr>
          <a:lstStyle>
            <a:lvl1pPr algn="l">
              <a:lnSpc>
                <a:spcPct val="100000"/>
              </a:lnSpc>
              <a:defRPr sz="375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639900" y="1712216"/>
            <a:ext cx="4673700" cy="351000"/>
          </a:xfrm>
        </p:spPr>
        <p:txBody>
          <a:bodyPr wrap="square" lIns="90000" tIns="46800" rIns="90000" bIns="4680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1" spc="0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8"/>
            </p:custDataLst>
          </p:nvPr>
        </p:nvSpPr>
        <p:spPr>
          <a:xfrm>
            <a:off x="1020600" y="1181250"/>
            <a:ext cx="3048300" cy="275400"/>
          </a:xfrm>
        </p:spPr>
        <p:txBody>
          <a:bodyPr wrap="square" lIns="90000" tIns="46800" rIns="90000" bIns="46800" anchor="b">
            <a:normAutofit/>
          </a:bodyPr>
          <a:lstStyle>
            <a:lvl1pPr marL="0" indent="0">
              <a:lnSpc>
                <a:spcPct val="100000"/>
              </a:lnSpc>
              <a:buNone/>
              <a:defRPr sz="1350" b="1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9"/>
            </p:custDataLst>
          </p:nvPr>
        </p:nvSpPr>
        <p:spPr>
          <a:xfrm>
            <a:off x="685800" y="4507219"/>
            <a:ext cx="2735100" cy="405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4800000" scaled="0"/>
          </a:gradFill>
          <a:ln w="50800">
            <a:solidFill>
              <a:schemeClr val="accent3">
                <a:lumMod val="20000"/>
                <a:lumOff val="80000"/>
                <a:alpha val="80000"/>
              </a:schemeClr>
            </a:solidFill>
          </a:ln>
          <a:effectLst>
            <a:outerShdw blurRad="101600" dist="101600" dir="5400000" algn="ctr" rotWithShape="0">
              <a:schemeClr val="accent5">
                <a:alpha val="19000"/>
              </a:schemeClr>
            </a:outerShdw>
          </a:effectLst>
        </p:spPr>
        <p:txBody>
          <a:bodyPr wrap="square" lIns="90000" tIns="46800" rIns="90000" bIns="4680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5500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86239" y="1340644"/>
            <a:ext cx="4227195" cy="974884"/>
          </a:xfrm>
          <a:effectLst>
            <a:outerShdw dist="1016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wrap="square" lIns="90000" tIns="46800" rIns="90000" bIns="46800" anchor="b">
            <a:normAutofit/>
          </a:bodyPr>
          <a:lstStyle>
            <a:lvl1pPr>
              <a:defRPr sz="48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43" y="1078952"/>
            <a:ext cx="1421805" cy="1496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0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 flipH="1">
            <a:off x="4609148" y="857726"/>
            <a:ext cx="4534853" cy="5143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flipH="1">
            <a:off x="2105025" y="857726"/>
            <a:ext cx="5143500" cy="514254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圆角矩形 13"/>
          <p:cNvSpPr/>
          <p:nvPr userDrawn="1">
            <p:custDataLst>
              <p:tags r:id="rId5"/>
            </p:custDataLst>
          </p:nvPr>
        </p:nvSpPr>
        <p:spPr>
          <a:xfrm>
            <a:off x="8047196" y="1335312"/>
            <a:ext cx="216000" cy="3429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圆角矩形 3"/>
          <p:cNvSpPr/>
          <p:nvPr userDrawn="1">
            <p:custDataLst>
              <p:tags r:id="rId6"/>
            </p:custDataLst>
          </p:nvPr>
        </p:nvSpPr>
        <p:spPr>
          <a:xfrm>
            <a:off x="8047196" y="1405890"/>
            <a:ext cx="216000" cy="3429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圆角矩形 15"/>
          <p:cNvSpPr/>
          <p:nvPr userDrawn="1">
            <p:custDataLst>
              <p:tags r:id="rId7"/>
            </p:custDataLst>
          </p:nvPr>
        </p:nvSpPr>
        <p:spPr>
          <a:xfrm>
            <a:off x="8047196" y="1476468"/>
            <a:ext cx="216000" cy="3429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289459" y="2923699"/>
            <a:ext cx="5131594" cy="2289810"/>
          </a:xfrm>
        </p:spPr>
        <p:txBody>
          <a:bodyPr wrap="square" lIns="90000" tIns="46800" rIns="90000" bIns="46800" anchor="t" anchorCtr="0">
            <a:normAutofit/>
          </a:bodyPr>
          <a:lstStyle>
            <a:lvl1pPr algn="r">
              <a:defRPr sz="36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4009455" y="1995557"/>
            <a:ext cx="4398300" cy="902582"/>
          </a:xfrm>
        </p:spPr>
        <p:txBody>
          <a:bodyPr wrap="none" lIns="90000" tIns="46800" rIns="90000" bIns="46800" anchor="b">
            <a:normAutofit/>
          </a:bodyPr>
          <a:lstStyle>
            <a:lvl1pPr marL="0" indent="0" algn="r">
              <a:buNone/>
              <a:defRPr sz="4500" b="1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片 10" descr="桌子上放着蓝色的球&#10;&#10;中度可信度描述已自动生成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7" y="1377289"/>
            <a:ext cx="2784191" cy="3836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ADMIN/AppData/Local/Temp/fig2wpp/@png2x_bg-2599&amp;76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857250"/>
            <a:ext cx="5153025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464230" y="1071563"/>
            <a:ext cx="4339931" cy="984685"/>
          </a:xfrm>
        </p:spPr>
        <p:txBody>
          <a:bodyPr wrap="square" anchor="b">
            <a:normAutofit/>
          </a:bodyPr>
          <a:lstStyle>
            <a:lvl1pPr>
              <a:defRPr sz="37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0" y="1876425"/>
            <a:ext cx="5626894" cy="31051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椭圆 8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4062413" y="1876500"/>
            <a:ext cx="3105000" cy="3105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椭圆 12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>
            <a:off x="1082040" y="1282541"/>
            <a:ext cx="80963" cy="81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椭圆 14"/>
          <p:cNvSpPr>
            <a:spLocks noChangeAspect="1"/>
          </p:cNvSpPr>
          <p:nvPr userDrawn="1">
            <p:custDataLst>
              <p:tags r:id="rId6"/>
            </p:custDataLst>
          </p:nvPr>
        </p:nvSpPr>
        <p:spPr>
          <a:xfrm>
            <a:off x="1245394" y="1282541"/>
            <a:ext cx="80486" cy="81000"/>
          </a:xfrm>
          <a:prstGeom prst="ellips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椭圆 15"/>
          <p:cNvSpPr>
            <a:spLocks noChangeAspect="1"/>
          </p:cNvSpPr>
          <p:nvPr userDrawn="1">
            <p:custDataLst>
              <p:tags r:id="rId7"/>
            </p:custDataLst>
          </p:nvPr>
        </p:nvSpPr>
        <p:spPr>
          <a:xfrm>
            <a:off x="1408271" y="1282541"/>
            <a:ext cx="80486" cy="81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6" t="13097" r="3715" b="10100"/>
          <a:stretch>
            <a:fillRect/>
          </a:stretch>
        </p:blipFill>
        <p:spPr>
          <a:xfrm>
            <a:off x="5128804" y="2329138"/>
            <a:ext cx="3639368" cy="19516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955834" y="2720340"/>
            <a:ext cx="4433411" cy="966788"/>
          </a:xfrm>
          <a:effectLst>
            <a:outerShdw dist="101600" dir="5400000" algn="ctr" rotWithShape="0">
              <a:schemeClr val="accent1">
                <a:lumMod val="50000"/>
                <a:alpha val="5000"/>
              </a:schemeClr>
            </a:outerShdw>
          </a:effectLst>
        </p:spPr>
        <p:txBody>
          <a:bodyPr wrap="square" lIns="90000" tIns="46800" rIns="90000" bIns="46800" anchor="b">
            <a:normAutofit/>
          </a:bodyPr>
          <a:lstStyle>
            <a:lvl1pPr algn="l">
              <a:lnSpc>
                <a:spcPct val="100000"/>
              </a:lnSpc>
              <a:defRPr sz="48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1"/>
            </p:custDataLst>
          </p:nvPr>
        </p:nvSpPr>
        <p:spPr>
          <a:xfrm>
            <a:off x="988200" y="2369288"/>
            <a:ext cx="4433400" cy="351000"/>
          </a:xfrm>
        </p:spPr>
        <p:txBody>
          <a:bodyPr wrap="square" lIns="90000" tIns="46800" rIns="90000" bIns="46800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500" b="1" spc="0" baseline="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5"/>
            </p:custDataLst>
          </p:nvPr>
        </p:nvSpPr>
        <p:spPr>
          <a:xfrm>
            <a:off x="1009800" y="3873150"/>
            <a:ext cx="2551500" cy="405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4800000" scaled="0"/>
          </a:gradFill>
          <a:ln w="50800">
            <a:solidFill>
              <a:schemeClr val="accent3">
                <a:lumMod val="20000"/>
                <a:lumOff val="80000"/>
                <a:alpha val="80000"/>
              </a:schemeClr>
            </a:solidFill>
          </a:ln>
          <a:effectLst>
            <a:outerShdw blurRad="101600" dist="101600" dir="5400000" algn="ctr" rotWithShape="0">
              <a:schemeClr val="accent5">
                <a:alpha val="19000"/>
              </a:schemeClr>
            </a:outerShdw>
          </a:effectLst>
        </p:spPr>
        <p:txBody>
          <a:bodyPr wrap="square" lIns="90000" tIns="46800" rIns="90000" bIns="4680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6"/>
          <p:cNvSpPr/>
          <p:nvPr userDrawn="1">
            <p:custDataLst>
              <p:tags r:id="rId2"/>
            </p:custDataLst>
          </p:nvPr>
        </p:nvSpPr>
        <p:spPr>
          <a:xfrm rot="16200000">
            <a:off x="4420076" y="1277303"/>
            <a:ext cx="5150168" cy="4297204"/>
          </a:xfrm>
          <a:custGeom>
            <a:avLst/>
            <a:gdLst>
              <a:gd name="connsiteX0" fmla="*/ 0 w 10803"/>
              <a:gd name="connsiteY0" fmla="*/ 2563 h 9022"/>
              <a:gd name="connsiteX1" fmla="*/ 10802 w 10803"/>
              <a:gd name="connsiteY1" fmla="*/ 512 h 9022"/>
              <a:gd name="connsiteX2" fmla="*/ 10803 w 10803"/>
              <a:gd name="connsiteY2" fmla="*/ 1121 h 9022"/>
              <a:gd name="connsiteX3" fmla="*/ 0 w 10803"/>
              <a:gd name="connsiteY3" fmla="*/ 9023 h 9022"/>
              <a:gd name="connsiteX4" fmla="*/ 0 w 10803"/>
              <a:gd name="connsiteY4" fmla="*/ 2563 h 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" h="9023">
                <a:moveTo>
                  <a:pt x="0" y="2563"/>
                </a:moveTo>
                <a:cubicBezTo>
                  <a:pt x="3302" y="5646"/>
                  <a:pt x="6482" y="-1987"/>
                  <a:pt x="10802" y="512"/>
                </a:cubicBezTo>
                <a:lnTo>
                  <a:pt x="10803" y="1121"/>
                </a:lnTo>
                <a:cubicBezTo>
                  <a:pt x="6392" y="-1867"/>
                  <a:pt x="4862" y="8033"/>
                  <a:pt x="0" y="9023"/>
                </a:cubicBezTo>
                <a:lnTo>
                  <a:pt x="0" y="25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任意多边形 5"/>
          <p:cNvSpPr/>
          <p:nvPr userDrawn="1">
            <p:custDataLst>
              <p:tags r:id="rId3"/>
            </p:custDataLst>
          </p:nvPr>
        </p:nvSpPr>
        <p:spPr>
          <a:xfrm>
            <a:off x="4605338" y="4008120"/>
            <a:ext cx="1461045" cy="1992630"/>
          </a:xfrm>
          <a:custGeom>
            <a:avLst/>
            <a:gdLst>
              <a:gd name="connsiteX0" fmla="*/ 3045 w 3067"/>
              <a:gd name="connsiteY0" fmla="*/ 2618 h 4184"/>
              <a:gd name="connsiteX1" fmla="*/ 2265 w 3067"/>
              <a:gd name="connsiteY1" fmla="*/ 4178 h 4184"/>
              <a:gd name="connsiteX2" fmla="*/ 0 w 3067"/>
              <a:gd name="connsiteY2" fmla="*/ 4184 h 4184"/>
              <a:gd name="connsiteX3" fmla="*/ 1956 w 3067"/>
              <a:gd name="connsiteY3" fmla="*/ 2784 h 4184"/>
              <a:gd name="connsiteX4" fmla="*/ 2055 w 3067"/>
              <a:gd name="connsiteY4" fmla="*/ 0 h 4184"/>
              <a:gd name="connsiteX5" fmla="*/ 3045 w 3067"/>
              <a:gd name="connsiteY5" fmla="*/ 2618 h 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" h="4184">
                <a:moveTo>
                  <a:pt x="3045" y="2618"/>
                </a:moveTo>
                <a:cubicBezTo>
                  <a:pt x="2894" y="3307"/>
                  <a:pt x="2745" y="3788"/>
                  <a:pt x="2265" y="4178"/>
                </a:cubicBezTo>
                <a:lnTo>
                  <a:pt x="0" y="4184"/>
                </a:lnTo>
                <a:cubicBezTo>
                  <a:pt x="882" y="3824"/>
                  <a:pt x="1385" y="3651"/>
                  <a:pt x="1956" y="2784"/>
                </a:cubicBezTo>
                <a:cubicBezTo>
                  <a:pt x="2316" y="2004"/>
                  <a:pt x="2325" y="990"/>
                  <a:pt x="2055" y="0"/>
                </a:cubicBezTo>
                <a:cubicBezTo>
                  <a:pt x="2360" y="211"/>
                  <a:pt x="3218" y="1292"/>
                  <a:pt x="3045" y="2618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任意多边形 6"/>
          <p:cNvSpPr/>
          <p:nvPr userDrawn="1">
            <p:custDataLst>
              <p:tags r:id="rId4"/>
            </p:custDataLst>
          </p:nvPr>
        </p:nvSpPr>
        <p:spPr>
          <a:xfrm>
            <a:off x="0" y="4607719"/>
            <a:ext cx="5457825" cy="1393478"/>
          </a:xfrm>
          <a:custGeom>
            <a:avLst/>
            <a:gdLst>
              <a:gd name="connsiteX0" fmla="*/ 7 w 11460"/>
              <a:gd name="connsiteY0" fmla="*/ 720 h 2925"/>
              <a:gd name="connsiteX1" fmla="*/ 5793 w 11460"/>
              <a:gd name="connsiteY1" fmla="*/ 2098 h 2925"/>
              <a:gd name="connsiteX2" fmla="*/ 11460 w 11460"/>
              <a:gd name="connsiteY2" fmla="*/ 0 h 2925"/>
              <a:gd name="connsiteX3" fmla="*/ 5264 w 11460"/>
              <a:gd name="connsiteY3" fmla="*/ 2911 h 2925"/>
              <a:gd name="connsiteX4" fmla="*/ 0 w 11460"/>
              <a:gd name="connsiteY4" fmla="*/ 2913 h 2925"/>
              <a:gd name="connsiteX5" fmla="*/ 7 w 11460"/>
              <a:gd name="connsiteY5" fmla="*/ 720 h 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0" h="2926">
                <a:moveTo>
                  <a:pt x="7" y="720"/>
                </a:moveTo>
                <a:cubicBezTo>
                  <a:pt x="848" y="1809"/>
                  <a:pt x="3027" y="2152"/>
                  <a:pt x="5793" y="2098"/>
                </a:cubicBezTo>
                <a:cubicBezTo>
                  <a:pt x="8040" y="2055"/>
                  <a:pt x="10432" y="1765"/>
                  <a:pt x="11460" y="0"/>
                </a:cubicBezTo>
                <a:cubicBezTo>
                  <a:pt x="11019" y="1901"/>
                  <a:pt x="9413" y="2877"/>
                  <a:pt x="5264" y="2911"/>
                </a:cubicBezTo>
                <a:cubicBezTo>
                  <a:pt x="3065" y="2929"/>
                  <a:pt x="1699" y="2932"/>
                  <a:pt x="0" y="2913"/>
                </a:cubicBezTo>
                <a:lnTo>
                  <a:pt x="7" y="72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8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500063" y="1455965"/>
            <a:ext cx="3957637" cy="2079171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350">
                <a:solidFill>
                  <a:schemeClr val="tx2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512171" y="3622221"/>
            <a:ext cx="3588341" cy="471148"/>
          </a:xfrm>
        </p:spPr>
        <p:txBody>
          <a:bodyPr wrap="square">
            <a:normAutofit/>
          </a:bodyPr>
          <a:lstStyle>
            <a:lvl1pPr marL="0" indent="0" algn="l">
              <a:lnSpc>
                <a:spcPct val="150000"/>
              </a:lnSpc>
              <a:buNone/>
              <a:defRPr sz="1500" b="1">
                <a:latin typeface="+mj-lt"/>
                <a:sym typeface="Arial" panose="020B0604020202020204" pitchFamily="34" charset="0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04619" y="4379119"/>
            <a:ext cx="1686131" cy="3211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6"/>
          <p:cNvSpPr/>
          <p:nvPr userDrawn="1">
            <p:custDataLst>
              <p:tags r:id="rId2"/>
            </p:custDataLst>
          </p:nvPr>
        </p:nvSpPr>
        <p:spPr>
          <a:xfrm rot="16200000">
            <a:off x="4420076" y="1277303"/>
            <a:ext cx="5150168" cy="4297204"/>
          </a:xfrm>
          <a:custGeom>
            <a:avLst/>
            <a:gdLst>
              <a:gd name="connsiteX0" fmla="*/ 0 w 10803"/>
              <a:gd name="connsiteY0" fmla="*/ 2563 h 9022"/>
              <a:gd name="connsiteX1" fmla="*/ 10802 w 10803"/>
              <a:gd name="connsiteY1" fmla="*/ 512 h 9022"/>
              <a:gd name="connsiteX2" fmla="*/ 10803 w 10803"/>
              <a:gd name="connsiteY2" fmla="*/ 1121 h 9022"/>
              <a:gd name="connsiteX3" fmla="*/ 0 w 10803"/>
              <a:gd name="connsiteY3" fmla="*/ 9023 h 9022"/>
              <a:gd name="connsiteX4" fmla="*/ 0 w 10803"/>
              <a:gd name="connsiteY4" fmla="*/ 2563 h 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" h="9023">
                <a:moveTo>
                  <a:pt x="0" y="2563"/>
                </a:moveTo>
                <a:cubicBezTo>
                  <a:pt x="3302" y="5646"/>
                  <a:pt x="6482" y="-1987"/>
                  <a:pt x="10802" y="512"/>
                </a:cubicBezTo>
                <a:lnTo>
                  <a:pt x="10803" y="1121"/>
                </a:lnTo>
                <a:cubicBezTo>
                  <a:pt x="6392" y="-1867"/>
                  <a:pt x="4862" y="8033"/>
                  <a:pt x="0" y="9023"/>
                </a:cubicBezTo>
                <a:lnTo>
                  <a:pt x="0" y="25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任意多边形 4"/>
          <p:cNvSpPr/>
          <p:nvPr userDrawn="1">
            <p:custDataLst>
              <p:tags r:id="rId3"/>
            </p:custDataLst>
          </p:nvPr>
        </p:nvSpPr>
        <p:spPr>
          <a:xfrm>
            <a:off x="4605338" y="4008120"/>
            <a:ext cx="1461045" cy="1992630"/>
          </a:xfrm>
          <a:custGeom>
            <a:avLst/>
            <a:gdLst>
              <a:gd name="connsiteX0" fmla="*/ 3045 w 3067"/>
              <a:gd name="connsiteY0" fmla="*/ 2618 h 4184"/>
              <a:gd name="connsiteX1" fmla="*/ 2265 w 3067"/>
              <a:gd name="connsiteY1" fmla="*/ 4178 h 4184"/>
              <a:gd name="connsiteX2" fmla="*/ 0 w 3067"/>
              <a:gd name="connsiteY2" fmla="*/ 4184 h 4184"/>
              <a:gd name="connsiteX3" fmla="*/ 1956 w 3067"/>
              <a:gd name="connsiteY3" fmla="*/ 2784 h 4184"/>
              <a:gd name="connsiteX4" fmla="*/ 2055 w 3067"/>
              <a:gd name="connsiteY4" fmla="*/ 0 h 4184"/>
              <a:gd name="connsiteX5" fmla="*/ 3045 w 3067"/>
              <a:gd name="connsiteY5" fmla="*/ 2618 h 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" h="4184">
                <a:moveTo>
                  <a:pt x="3045" y="2618"/>
                </a:moveTo>
                <a:cubicBezTo>
                  <a:pt x="2894" y="3307"/>
                  <a:pt x="2745" y="3788"/>
                  <a:pt x="2265" y="4178"/>
                </a:cubicBezTo>
                <a:lnTo>
                  <a:pt x="0" y="4184"/>
                </a:lnTo>
                <a:cubicBezTo>
                  <a:pt x="882" y="3824"/>
                  <a:pt x="1385" y="3651"/>
                  <a:pt x="1956" y="2784"/>
                </a:cubicBezTo>
                <a:cubicBezTo>
                  <a:pt x="2316" y="2004"/>
                  <a:pt x="2325" y="990"/>
                  <a:pt x="2055" y="0"/>
                </a:cubicBezTo>
                <a:cubicBezTo>
                  <a:pt x="2360" y="211"/>
                  <a:pt x="3218" y="1292"/>
                  <a:pt x="3045" y="2618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02456" y="1328738"/>
            <a:ext cx="2160000" cy="614363"/>
          </a:xfrm>
        </p:spPr>
        <p:txBody>
          <a:bodyPr wrap="square" anchor="b">
            <a:normAutofit/>
          </a:bodyPr>
          <a:lstStyle>
            <a:lvl1pPr>
              <a:defRPr sz="4050" spc="0" baseline="0"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6"/>
          <p:cNvSpPr/>
          <p:nvPr userDrawn="1">
            <p:custDataLst>
              <p:tags r:id="rId2"/>
            </p:custDataLst>
          </p:nvPr>
        </p:nvSpPr>
        <p:spPr>
          <a:xfrm rot="16200000">
            <a:off x="4420076" y="1277303"/>
            <a:ext cx="5150168" cy="4297204"/>
          </a:xfrm>
          <a:custGeom>
            <a:avLst/>
            <a:gdLst>
              <a:gd name="connsiteX0" fmla="*/ 0 w 10803"/>
              <a:gd name="connsiteY0" fmla="*/ 2563 h 9022"/>
              <a:gd name="connsiteX1" fmla="*/ 10802 w 10803"/>
              <a:gd name="connsiteY1" fmla="*/ 512 h 9022"/>
              <a:gd name="connsiteX2" fmla="*/ 10803 w 10803"/>
              <a:gd name="connsiteY2" fmla="*/ 1121 h 9022"/>
              <a:gd name="connsiteX3" fmla="*/ 0 w 10803"/>
              <a:gd name="connsiteY3" fmla="*/ 9023 h 9022"/>
              <a:gd name="connsiteX4" fmla="*/ 0 w 10803"/>
              <a:gd name="connsiteY4" fmla="*/ 2563 h 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" h="9023">
                <a:moveTo>
                  <a:pt x="0" y="2563"/>
                </a:moveTo>
                <a:cubicBezTo>
                  <a:pt x="3302" y="5646"/>
                  <a:pt x="6482" y="-1987"/>
                  <a:pt x="10802" y="512"/>
                </a:cubicBezTo>
                <a:lnTo>
                  <a:pt x="10803" y="1121"/>
                </a:lnTo>
                <a:cubicBezTo>
                  <a:pt x="6392" y="-1867"/>
                  <a:pt x="4862" y="8033"/>
                  <a:pt x="0" y="9023"/>
                </a:cubicBezTo>
                <a:lnTo>
                  <a:pt x="0" y="25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任意多边形 1"/>
          <p:cNvSpPr/>
          <p:nvPr userDrawn="1">
            <p:custDataLst>
              <p:tags r:id="rId3"/>
            </p:custDataLst>
          </p:nvPr>
        </p:nvSpPr>
        <p:spPr>
          <a:xfrm>
            <a:off x="4605338" y="4008120"/>
            <a:ext cx="1461045" cy="1992630"/>
          </a:xfrm>
          <a:custGeom>
            <a:avLst/>
            <a:gdLst>
              <a:gd name="connsiteX0" fmla="*/ 3045 w 3067"/>
              <a:gd name="connsiteY0" fmla="*/ 2618 h 4184"/>
              <a:gd name="connsiteX1" fmla="*/ 2265 w 3067"/>
              <a:gd name="connsiteY1" fmla="*/ 4178 h 4184"/>
              <a:gd name="connsiteX2" fmla="*/ 0 w 3067"/>
              <a:gd name="connsiteY2" fmla="*/ 4184 h 4184"/>
              <a:gd name="connsiteX3" fmla="*/ 1956 w 3067"/>
              <a:gd name="connsiteY3" fmla="*/ 2784 h 4184"/>
              <a:gd name="connsiteX4" fmla="*/ 2055 w 3067"/>
              <a:gd name="connsiteY4" fmla="*/ 0 h 4184"/>
              <a:gd name="connsiteX5" fmla="*/ 3045 w 3067"/>
              <a:gd name="connsiteY5" fmla="*/ 2618 h 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" h="4184">
                <a:moveTo>
                  <a:pt x="3045" y="2618"/>
                </a:moveTo>
                <a:cubicBezTo>
                  <a:pt x="2894" y="3307"/>
                  <a:pt x="2745" y="3788"/>
                  <a:pt x="2265" y="4178"/>
                </a:cubicBezTo>
                <a:lnTo>
                  <a:pt x="0" y="4184"/>
                </a:lnTo>
                <a:cubicBezTo>
                  <a:pt x="882" y="3824"/>
                  <a:pt x="1385" y="3651"/>
                  <a:pt x="1956" y="2784"/>
                </a:cubicBezTo>
                <a:cubicBezTo>
                  <a:pt x="2316" y="2004"/>
                  <a:pt x="2325" y="990"/>
                  <a:pt x="2055" y="0"/>
                </a:cubicBezTo>
                <a:cubicBezTo>
                  <a:pt x="2360" y="211"/>
                  <a:pt x="3218" y="1292"/>
                  <a:pt x="3045" y="2618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2825" y="2419350"/>
            <a:ext cx="4227300" cy="1092994"/>
          </a:xfrm>
        </p:spPr>
        <p:txBody>
          <a:bodyPr wrap="none" anchor="b">
            <a:normAutofit/>
          </a:bodyPr>
          <a:lstStyle>
            <a:lvl1pPr algn="l">
              <a:defRPr sz="6000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582825" y="3590625"/>
            <a:ext cx="3341475" cy="809925"/>
          </a:xfrm>
        </p:spPr>
        <p:txBody>
          <a:bodyPr wrap="square">
            <a:normAutofit/>
          </a:bodyPr>
          <a:lstStyle>
            <a:lvl1pPr marL="0" indent="0" algn="l">
              <a:buNone/>
              <a:defRPr sz="2700" b="1">
                <a:solidFill>
                  <a:schemeClr val="tx1"/>
                </a:solidFill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582825" y="4619625"/>
            <a:ext cx="1193347" cy="342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anchor="ctr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970" y="1127250"/>
            <a:ext cx="8100060" cy="648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/AppData/Local/Temp/fig2wpp/@png2x_bg-2590&amp;4148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>
            <a:alphaModFix amt="50000"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03622" y="3467194"/>
            <a:ext cx="8336756" cy="2083500"/>
          </a:xfrm>
        </p:spPr>
        <p:txBody>
          <a:bodyPr wrap="square" anchor="t">
            <a:normAutofit/>
          </a:bodyPr>
          <a:lstStyle>
            <a:lvl1pPr algn="ctr">
              <a:defRPr sz="37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03622" y="1145475"/>
            <a:ext cx="8336756" cy="208350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45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969" y="1127250"/>
            <a:ext cx="8099315" cy="648000"/>
          </a:xfrm>
        </p:spPr>
        <p:txBody>
          <a:bodyPr wrap="square">
            <a:normAutofit/>
          </a:bodyPr>
          <a:lstStyle>
            <a:lvl1pPr>
              <a:defRPr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  <a:sym typeface="Arial" panose="020B0604020202020204" pitchFamily="34" charset="0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6"/>
          <p:cNvSpPr/>
          <p:nvPr userDrawn="1">
            <p:custDataLst>
              <p:tags r:id="rId2"/>
            </p:custDataLst>
          </p:nvPr>
        </p:nvSpPr>
        <p:spPr>
          <a:xfrm rot="16200000">
            <a:off x="4420076" y="1277303"/>
            <a:ext cx="5150168" cy="4297204"/>
          </a:xfrm>
          <a:custGeom>
            <a:avLst/>
            <a:gdLst>
              <a:gd name="connsiteX0" fmla="*/ 0 w 10803"/>
              <a:gd name="connsiteY0" fmla="*/ 2563 h 9022"/>
              <a:gd name="connsiteX1" fmla="*/ 10802 w 10803"/>
              <a:gd name="connsiteY1" fmla="*/ 512 h 9022"/>
              <a:gd name="connsiteX2" fmla="*/ 10803 w 10803"/>
              <a:gd name="connsiteY2" fmla="*/ 1121 h 9022"/>
              <a:gd name="connsiteX3" fmla="*/ 0 w 10803"/>
              <a:gd name="connsiteY3" fmla="*/ 9023 h 9022"/>
              <a:gd name="connsiteX4" fmla="*/ 0 w 10803"/>
              <a:gd name="connsiteY4" fmla="*/ 2563 h 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" h="9023">
                <a:moveTo>
                  <a:pt x="0" y="2563"/>
                </a:moveTo>
                <a:cubicBezTo>
                  <a:pt x="3302" y="5646"/>
                  <a:pt x="6482" y="-1987"/>
                  <a:pt x="10802" y="512"/>
                </a:cubicBezTo>
                <a:lnTo>
                  <a:pt x="10803" y="1121"/>
                </a:lnTo>
                <a:cubicBezTo>
                  <a:pt x="6392" y="-1867"/>
                  <a:pt x="4862" y="8033"/>
                  <a:pt x="0" y="9023"/>
                </a:cubicBezTo>
                <a:lnTo>
                  <a:pt x="0" y="25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任意多边形 5"/>
          <p:cNvSpPr/>
          <p:nvPr userDrawn="1">
            <p:custDataLst>
              <p:tags r:id="rId3"/>
            </p:custDataLst>
          </p:nvPr>
        </p:nvSpPr>
        <p:spPr>
          <a:xfrm>
            <a:off x="4605338" y="4008120"/>
            <a:ext cx="1461045" cy="1992630"/>
          </a:xfrm>
          <a:custGeom>
            <a:avLst/>
            <a:gdLst>
              <a:gd name="connsiteX0" fmla="*/ 3045 w 3067"/>
              <a:gd name="connsiteY0" fmla="*/ 2618 h 4184"/>
              <a:gd name="connsiteX1" fmla="*/ 2265 w 3067"/>
              <a:gd name="connsiteY1" fmla="*/ 4178 h 4184"/>
              <a:gd name="connsiteX2" fmla="*/ 0 w 3067"/>
              <a:gd name="connsiteY2" fmla="*/ 4184 h 4184"/>
              <a:gd name="connsiteX3" fmla="*/ 1956 w 3067"/>
              <a:gd name="connsiteY3" fmla="*/ 2784 h 4184"/>
              <a:gd name="connsiteX4" fmla="*/ 2055 w 3067"/>
              <a:gd name="connsiteY4" fmla="*/ 0 h 4184"/>
              <a:gd name="connsiteX5" fmla="*/ 3045 w 3067"/>
              <a:gd name="connsiteY5" fmla="*/ 2618 h 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" h="4184">
                <a:moveTo>
                  <a:pt x="3045" y="2618"/>
                </a:moveTo>
                <a:cubicBezTo>
                  <a:pt x="2894" y="3307"/>
                  <a:pt x="2745" y="3788"/>
                  <a:pt x="2265" y="4178"/>
                </a:cubicBezTo>
                <a:lnTo>
                  <a:pt x="0" y="4184"/>
                </a:lnTo>
                <a:cubicBezTo>
                  <a:pt x="882" y="3824"/>
                  <a:pt x="1385" y="3651"/>
                  <a:pt x="1956" y="2784"/>
                </a:cubicBezTo>
                <a:cubicBezTo>
                  <a:pt x="2316" y="2004"/>
                  <a:pt x="2325" y="990"/>
                  <a:pt x="2055" y="0"/>
                </a:cubicBezTo>
                <a:cubicBezTo>
                  <a:pt x="2360" y="211"/>
                  <a:pt x="3218" y="1292"/>
                  <a:pt x="3045" y="2618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任意多边形 6"/>
          <p:cNvSpPr/>
          <p:nvPr userDrawn="1">
            <p:custDataLst>
              <p:tags r:id="rId4"/>
            </p:custDataLst>
          </p:nvPr>
        </p:nvSpPr>
        <p:spPr>
          <a:xfrm>
            <a:off x="0" y="4607719"/>
            <a:ext cx="5457825" cy="1393478"/>
          </a:xfrm>
          <a:custGeom>
            <a:avLst/>
            <a:gdLst>
              <a:gd name="connsiteX0" fmla="*/ 7 w 11460"/>
              <a:gd name="connsiteY0" fmla="*/ 720 h 2925"/>
              <a:gd name="connsiteX1" fmla="*/ 5793 w 11460"/>
              <a:gd name="connsiteY1" fmla="*/ 2098 h 2925"/>
              <a:gd name="connsiteX2" fmla="*/ 11460 w 11460"/>
              <a:gd name="connsiteY2" fmla="*/ 0 h 2925"/>
              <a:gd name="connsiteX3" fmla="*/ 5264 w 11460"/>
              <a:gd name="connsiteY3" fmla="*/ 2911 h 2925"/>
              <a:gd name="connsiteX4" fmla="*/ 0 w 11460"/>
              <a:gd name="connsiteY4" fmla="*/ 2913 h 2925"/>
              <a:gd name="connsiteX5" fmla="*/ 7 w 11460"/>
              <a:gd name="connsiteY5" fmla="*/ 720 h 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0" h="2926">
                <a:moveTo>
                  <a:pt x="7" y="720"/>
                </a:moveTo>
                <a:cubicBezTo>
                  <a:pt x="848" y="1809"/>
                  <a:pt x="3027" y="2152"/>
                  <a:pt x="5793" y="2098"/>
                </a:cubicBezTo>
                <a:cubicBezTo>
                  <a:pt x="8040" y="2055"/>
                  <a:pt x="10432" y="1765"/>
                  <a:pt x="11460" y="0"/>
                </a:cubicBezTo>
                <a:cubicBezTo>
                  <a:pt x="11019" y="1901"/>
                  <a:pt x="9413" y="2877"/>
                  <a:pt x="5264" y="2911"/>
                </a:cubicBezTo>
                <a:cubicBezTo>
                  <a:pt x="3065" y="2929"/>
                  <a:pt x="1699" y="2932"/>
                  <a:pt x="0" y="2913"/>
                </a:cubicBezTo>
                <a:lnTo>
                  <a:pt x="7" y="720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182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6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500063" y="1581150"/>
            <a:ext cx="3957637" cy="1953986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350">
                <a:solidFill>
                  <a:schemeClr val="tx2"/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9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504619" y="4017169"/>
            <a:ext cx="1686131" cy="3211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 b="1">
                <a:solidFill>
                  <a:srgbClr val="FFFFFF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2"/>
            </p:custDataLst>
          </p:nvPr>
        </p:nvSpPr>
        <p:spPr>
          <a:xfrm>
            <a:off x="0" y="1359108"/>
            <a:ext cx="9141619" cy="254105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20388" y="3456430"/>
            <a:ext cx="7532342" cy="135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05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820388" y="5114542"/>
            <a:ext cx="7532342" cy="434724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27250"/>
            <a:ext cx="8100000" cy="54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2700"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1619" cy="3286586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45741" y="4021854"/>
            <a:ext cx="3973909" cy="810816"/>
          </a:xfrm>
        </p:spPr>
        <p:txBody>
          <a:bodyPr wrap="square" anchor="b">
            <a:normAutofit/>
          </a:bodyPr>
          <a:lstStyle>
            <a:lvl1pPr>
              <a:defRPr sz="3375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2"/>
            </p:custDataLst>
          </p:nvPr>
        </p:nvSpPr>
        <p:spPr>
          <a:xfrm>
            <a:off x="2702052" y="857250"/>
            <a:ext cx="6185916" cy="51435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37446" y="3779666"/>
            <a:ext cx="6185916" cy="1559049"/>
          </a:xfrm>
        </p:spPr>
        <p:txBody>
          <a:bodyPr wrap="square" anchor="t">
            <a:normAutofit/>
          </a:bodyPr>
          <a:lstStyle>
            <a:lvl1pPr algn="l">
              <a:defRPr sz="345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837446" y="1868973"/>
            <a:ext cx="2965010" cy="1607157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27250"/>
            <a:ext cx="8100000" cy="54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en-US" sz="27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100" y="1880550"/>
            <a:ext cx="3886200" cy="36099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734900" y="1880550"/>
            <a:ext cx="3886200" cy="36099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27250"/>
            <a:ext cx="8100000" cy="54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en-US" sz="27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+mn-ea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  <a:sym typeface="+mn-ea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000" y="1127250"/>
            <a:ext cx="8100000" cy="54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  <a:sym typeface="+mn-ea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2"/>
            </p:custDataLst>
          </p:nvPr>
        </p:nvSpPr>
        <p:spPr>
          <a:xfrm>
            <a:off x="0" y="960636"/>
            <a:ext cx="9141619" cy="2458871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834729" y="3465653"/>
            <a:ext cx="7383581" cy="135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05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820388" y="5003099"/>
            <a:ext cx="7532342" cy="434724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矩形 30"/>
          <p:cNvSpPr/>
          <p:nvPr userDrawn="1">
            <p:custDataLst>
              <p:tags r:id="rId3"/>
            </p:custDataLst>
          </p:nvPr>
        </p:nvSpPr>
        <p:spPr>
          <a:xfrm>
            <a:off x="5511305" y="857250"/>
            <a:ext cx="3632696" cy="28956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任意多边形: 形状 9"/>
          <p:cNvSpPr/>
          <p:nvPr userDrawn="1">
            <p:custDataLst>
              <p:tags r:id="rId4"/>
            </p:custDataLst>
          </p:nvPr>
        </p:nvSpPr>
        <p:spPr>
          <a:xfrm>
            <a:off x="7816428" y="1492305"/>
            <a:ext cx="417136" cy="63246"/>
          </a:xfrm>
          <a:custGeom>
            <a:avLst/>
            <a:gdLst>
              <a:gd name="connsiteX0" fmla="*/ 514017 w 556181"/>
              <a:gd name="connsiteY0" fmla="*/ 0 h 84328"/>
              <a:gd name="connsiteX1" fmla="*/ 556181 w 556181"/>
              <a:gd name="connsiteY1" fmla="*/ 42164 h 84328"/>
              <a:gd name="connsiteX2" fmla="*/ 514017 w 556181"/>
              <a:gd name="connsiteY2" fmla="*/ 84328 h 84328"/>
              <a:gd name="connsiteX3" fmla="*/ 471853 w 556181"/>
              <a:gd name="connsiteY3" fmla="*/ 42164 h 84328"/>
              <a:gd name="connsiteX4" fmla="*/ 514017 w 556181"/>
              <a:gd name="connsiteY4" fmla="*/ 0 h 84328"/>
              <a:gd name="connsiteX5" fmla="*/ 356734 w 556181"/>
              <a:gd name="connsiteY5" fmla="*/ 0 h 84328"/>
              <a:gd name="connsiteX6" fmla="*/ 398898 w 556181"/>
              <a:gd name="connsiteY6" fmla="*/ 42164 h 84328"/>
              <a:gd name="connsiteX7" fmla="*/ 356734 w 556181"/>
              <a:gd name="connsiteY7" fmla="*/ 84328 h 84328"/>
              <a:gd name="connsiteX8" fmla="*/ 314570 w 556181"/>
              <a:gd name="connsiteY8" fmla="*/ 42164 h 84328"/>
              <a:gd name="connsiteX9" fmla="*/ 356734 w 556181"/>
              <a:gd name="connsiteY9" fmla="*/ 0 h 84328"/>
              <a:gd name="connsiteX10" fmla="*/ 199448 w 556181"/>
              <a:gd name="connsiteY10" fmla="*/ 0 h 84328"/>
              <a:gd name="connsiteX11" fmla="*/ 241612 w 556181"/>
              <a:gd name="connsiteY11" fmla="*/ 42164 h 84328"/>
              <a:gd name="connsiteX12" fmla="*/ 199448 w 556181"/>
              <a:gd name="connsiteY12" fmla="*/ 84328 h 84328"/>
              <a:gd name="connsiteX13" fmla="*/ 157284 w 556181"/>
              <a:gd name="connsiteY13" fmla="*/ 42164 h 84328"/>
              <a:gd name="connsiteX14" fmla="*/ 199448 w 556181"/>
              <a:gd name="connsiteY14" fmla="*/ 0 h 84328"/>
              <a:gd name="connsiteX15" fmla="*/ 42164 w 556181"/>
              <a:gd name="connsiteY15" fmla="*/ 0 h 84328"/>
              <a:gd name="connsiteX16" fmla="*/ 84328 w 556181"/>
              <a:gd name="connsiteY16" fmla="*/ 42164 h 84328"/>
              <a:gd name="connsiteX17" fmla="*/ 42164 w 556181"/>
              <a:gd name="connsiteY17" fmla="*/ 84328 h 84328"/>
              <a:gd name="connsiteX18" fmla="*/ 0 w 556181"/>
              <a:gd name="connsiteY18" fmla="*/ 42164 h 84328"/>
              <a:gd name="connsiteX19" fmla="*/ 42164 w 556181"/>
              <a:gd name="connsiteY19" fmla="*/ 0 h 8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56181" h="84328">
                <a:moveTo>
                  <a:pt x="514017" y="0"/>
                </a:moveTo>
                <a:cubicBezTo>
                  <a:pt x="537304" y="0"/>
                  <a:pt x="556181" y="18877"/>
                  <a:pt x="556181" y="42164"/>
                </a:cubicBezTo>
                <a:cubicBezTo>
                  <a:pt x="556181" y="65451"/>
                  <a:pt x="537304" y="84328"/>
                  <a:pt x="514017" y="84328"/>
                </a:cubicBezTo>
                <a:cubicBezTo>
                  <a:pt x="490730" y="84328"/>
                  <a:pt x="471853" y="65451"/>
                  <a:pt x="471853" y="42164"/>
                </a:cubicBezTo>
                <a:cubicBezTo>
                  <a:pt x="471853" y="18877"/>
                  <a:pt x="490730" y="0"/>
                  <a:pt x="514017" y="0"/>
                </a:cubicBezTo>
                <a:close/>
                <a:moveTo>
                  <a:pt x="356734" y="0"/>
                </a:moveTo>
                <a:cubicBezTo>
                  <a:pt x="380021" y="0"/>
                  <a:pt x="398898" y="18877"/>
                  <a:pt x="398898" y="42164"/>
                </a:cubicBezTo>
                <a:cubicBezTo>
                  <a:pt x="398898" y="65451"/>
                  <a:pt x="380021" y="84328"/>
                  <a:pt x="356734" y="84328"/>
                </a:cubicBezTo>
                <a:cubicBezTo>
                  <a:pt x="333447" y="84328"/>
                  <a:pt x="314570" y="65451"/>
                  <a:pt x="314570" y="42164"/>
                </a:cubicBezTo>
                <a:cubicBezTo>
                  <a:pt x="314570" y="18877"/>
                  <a:pt x="333447" y="0"/>
                  <a:pt x="356734" y="0"/>
                </a:cubicBezTo>
                <a:close/>
                <a:moveTo>
                  <a:pt x="199448" y="0"/>
                </a:moveTo>
                <a:cubicBezTo>
                  <a:pt x="222735" y="0"/>
                  <a:pt x="241612" y="18877"/>
                  <a:pt x="241612" y="42164"/>
                </a:cubicBezTo>
                <a:cubicBezTo>
                  <a:pt x="241612" y="65451"/>
                  <a:pt x="222735" y="84328"/>
                  <a:pt x="199448" y="84328"/>
                </a:cubicBezTo>
                <a:cubicBezTo>
                  <a:pt x="176161" y="84328"/>
                  <a:pt x="157284" y="65451"/>
                  <a:pt x="157284" y="42164"/>
                </a:cubicBezTo>
                <a:cubicBezTo>
                  <a:pt x="157284" y="18877"/>
                  <a:pt x="176161" y="0"/>
                  <a:pt x="199448" y="0"/>
                </a:cubicBezTo>
                <a:close/>
                <a:moveTo>
                  <a:pt x="42164" y="0"/>
                </a:moveTo>
                <a:cubicBezTo>
                  <a:pt x="65451" y="0"/>
                  <a:pt x="84328" y="18877"/>
                  <a:pt x="84328" y="42164"/>
                </a:cubicBezTo>
                <a:cubicBezTo>
                  <a:pt x="84328" y="65451"/>
                  <a:pt x="65451" y="84328"/>
                  <a:pt x="42164" y="84328"/>
                </a:cubicBezTo>
                <a:cubicBezTo>
                  <a:pt x="18877" y="84328"/>
                  <a:pt x="0" y="65451"/>
                  <a:pt x="0" y="42164"/>
                </a:cubicBezTo>
                <a:cubicBezTo>
                  <a:pt x="0" y="18877"/>
                  <a:pt x="18877" y="0"/>
                  <a:pt x="42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27" name="直接连接符 26"/>
          <p:cNvCxnSpPr/>
          <p:nvPr userDrawn="1">
            <p:custDataLst>
              <p:tags r:id="rId5"/>
            </p:custDataLst>
          </p:nvPr>
        </p:nvCxnSpPr>
        <p:spPr>
          <a:xfrm flipH="1">
            <a:off x="3479552" y="5319713"/>
            <a:ext cx="4626769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>
            <p:custDataLst>
              <p:tags r:id="rId6"/>
            </p:custDataLst>
          </p:nvPr>
        </p:nvCxnSpPr>
        <p:spPr>
          <a:xfrm flipH="1">
            <a:off x="8186299" y="5319713"/>
            <a:ext cx="268670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7"/>
            </p:custDataLst>
          </p:nvPr>
        </p:nvCxnSpPr>
        <p:spPr>
          <a:xfrm flipH="1">
            <a:off x="8534946" y="5319713"/>
            <a:ext cx="101537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2875121" y="2538889"/>
            <a:ext cx="5341620" cy="1926908"/>
          </a:xfrm>
        </p:spPr>
        <p:txBody>
          <a:bodyPr wrap="square" anchor="t" anchorCtr="0">
            <a:normAutofit/>
          </a:bodyPr>
          <a:lstStyle>
            <a:lvl1pPr algn="r">
              <a:lnSpc>
                <a:spcPct val="100000"/>
              </a:lnSpc>
              <a:defRPr sz="3750" b="0">
                <a:latin typeface="+mj-lt"/>
              </a:defRPr>
            </a:lvl1pPr>
          </a:lstStyle>
          <a:p>
            <a:r>
              <a:rPr lang="en-US" dirty="0">
                <a:sym typeface="+mn-ea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2875055" y="1681673"/>
            <a:ext cx="5341853" cy="729000"/>
          </a:xfrm>
        </p:spPr>
        <p:txBody>
          <a:bodyPr wrap="square" anchor="b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198776" y="4548300"/>
            <a:ext cx="2018132" cy="409219"/>
          </a:xfrm>
          <a:custGeom>
            <a:avLst/>
            <a:gdLst>
              <a:gd name="connsiteX0" fmla="*/ 0 w 2690842"/>
              <a:gd name="connsiteY0" fmla="*/ 0 h 545625"/>
              <a:gd name="connsiteX1" fmla="*/ 2690842 w 2690842"/>
              <a:gd name="connsiteY1" fmla="*/ 0 h 545625"/>
              <a:gd name="connsiteX2" fmla="*/ 2690842 w 2690842"/>
              <a:gd name="connsiteY2" fmla="*/ 440636 h 545625"/>
              <a:gd name="connsiteX3" fmla="*/ 2365574 w 2690842"/>
              <a:gd name="connsiteY3" fmla="*/ 440636 h 545625"/>
              <a:gd name="connsiteX4" fmla="*/ 2280214 w 2690842"/>
              <a:gd name="connsiteY4" fmla="*/ 545625 h 545625"/>
              <a:gd name="connsiteX5" fmla="*/ 0 w 2690842"/>
              <a:gd name="connsiteY5" fmla="*/ 545625 h 5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0842" h="545625">
                <a:moveTo>
                  <a:pt x="0" y="0"/>
                </a:moveTo>
                <a:lnTo>
                  <a:pt x="2690842" y="0"/>
                </a:lnTo>
                <a:lnTo>
                  <a:pt x="2690842" y="440636"/>
                </a:lnTo>
                <a:lnTo>
                  <a:pt x="2365574" y="440636"/>
                </a:lnTo>
                <a:lnTo>
                  <a:pt x="2280214" y="545625"/>
                </a:lnTo>
                <a:lnTo>
                  <a:pt x="0" y="54562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99000">
                  <a:schemeClr val="accent1">
                    <a:alpha val="70000"/>
                  </a:schemeClr>
                </a:gs>
              </a:gsLst>
              <a:lin ang="0" scaled="1"/>
              <a:tileRect/>
            </a:gradFill>
          </a:ln>
        </p:spPr>
        <p:txBody>
          <a:bodyPr wrap="square" rIns="5400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0" name="任意多边形: 形状 19"/>
          <p:cNvSpPr/>
          <p:nvPr userDrawn="1">
            <p:custDataLst>
              <p:tags r:id="rId14"/>
            </p:custDataLst>
          </p:nvPr>
        </p:nvSpPr>
        <p:spPr>
          <a:xfrm flipH="1" flipV="1">
            <a:off x="7954958" y="4905145"/>
            <a:ext cx="234190" cy="52373"/>
          </a:xfrm>
          <a:custGeom>
            <a:avLst/>
            <a:gdLst>
              <a:gd name="connsiteX0" fmla="*/ 278134 w 389081"/>
              <a:gd name="connsiteY0" fmla="*/ 89627 h 89627"/>
              <a:gd name="connsiteX1" fmla="*/ 329769 w 389081"/>
              <a:gd name="connsiteY1" fmla="*/ 89627 h 89627"/>
              <a:gd name="connsiteX2" fmla="*/ 389081 w 389081"/>
              <a:gd name="connsiteY2" fmla="*/ 0 h 89627"/>
              <a:gd name="connsiteX3" fmla="*/ 337446 w 389081"/>
              <a:gd name="connsiteY3" fmla="*/ 0 h 89627"/>
              <a:gd name="connsiteX4" fmla="*/ 185423 w 389081"/>
              <a:gd name="connsiteY4" fmla="*/ 89627 h 89627"/>
              <a:gd name="connsiteX5" fmla="*/ 237057 w 389081"/>
              <a:gd name="connsiteY5" fmla="*/ 89627 h 89627"/>
              <a:gd name="connsiteX6" fmla="*/ 296370 w 389081"/>
              <a:gd name="connsiteY6" fmla="*/ 0 h 89627"/>
              <a:gd name="connsiteX7" fmla="*/ 244735 w 389081"/>
              <a:gd name="connsiteY7" fmla="*/ 0 h 89627"/>
              <a:gd name="connsiteX8" fmla="*/ 92711 w 389081"/>
              <a:gd name="connsiteY8" fmla="*/ 89627 h 89627"/>
              <a:gd name="connsiteX9" fmla="*/ 144346 w 389081"/>
              <a:gd name="connsiteY9" fmla="*/ 89627 h 89627"/>
              <a:gd name="connsiteX10" fmla="*/ 203659 w 389081"/>
              <a:gd name="connsiteY10" fmla="*/ 0 h 89627"/>
              <a:gd name="connsiteX11" fmla="*/ 152024 w 389081"/>
              <a:gd name="connsiteY11" fmla="*/ 0 h 89627"/>
              <a:gd name="connsiteX12" fmla="*/ 0 w 389081"/>
              <a:gd name="connsiteY12" fmla="*/ 89627 h 89627"/>
              <a:gd name="connsiteX13" fmla="*/ 51635 w 389081"/>
              <a:gd name="connsiteY13" fmla="*/ 89627 h 89627"/>
              <a:gd name="connsiteX14" fmla="*/ 110947 w 389081"/>
              <a:gd name="connsiteY14" fmla="*/ 0 h 89627"/>
              <a:gd name="connsiteX15" fmla="*/ 59312 w 389081"/>
              <a:gd name="connsiteY15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081" h="89627">
                <a:moveTo>
                  <a:pt x="278134" y="89627"/>
                </a:moveTo>
                <a:lnTo>
                  <a:pt x="329769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3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9" y="0"/>
                </a:lnTo>
                <a:lnTo>
                  <a:pt x="152024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37" name="任意多边形: 形状 36"/>
          <p:cNvSpPr/>
          <p:nvPr userDrawn="1">
            <p:custDataLst>
              <p:tags r:id="rId15"/>
            </p:custDataLst>
          </p:nvPr>
        </p:nvSpPr>
        <p:spPr>
          <a:xfrm>
            <a:off x="0" y="1202579"/>
            <a:ext cx="2226500" cy="4452842"/>
          </a:xfrm>
          <a:custGeom>
            <a:avLst/>
            <a:gdLst>
              <a:gd name="connsiteX0" fmla="*/ 0 w 2968667"/>
              <a:gd name="connsiteY0" fmla="*/ 0 h 5937123"/>
              <a:gd name="connsiteX1" fmla="*/ 2968459 w 2968667"/>
              <a:gd name="connsiteY1" fmla="*/ 2968457 h 5937123"/>
              <a:gd name="connsiteX2" fmla="*/ 2968667 w 2968667"/>
              <a:gd name="connsiteY2" fmla="*/ 2968457 h 5937123"/>
              <a:gd name="connsiteX3" fmla="*/ 0 w 2968667"/>
              <a:gd name="connsiteY3" fmla="*/ 5937123 h 5937123"/>
              <a:gd name="connsiteX4" fmla="*/ 0 w 2968667"/>
              <a:gd name="connsiteY4" fmla="*/ 4759980 h 5937123"/>
              <a:gd name="connsiteX5" fmla="*/ 1791524 w 2968667"/>
              <a:gd name="connsiteY5" fmla="*/ 2968457 h 5937123"/>
              <a:gd name="connsiteX6" fmla="*/ 0 w 2968667"/>
              <a:gd name="connsiteY6" fmla="*/ 1176935 h 593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667" h="5937123">
                <a:moveTo>
                  <a:pt x="0" y="0"/>
                </a:moveTo>
                <a:lnTo>
                  <a:pt x="2968459" y="2968457"/>
                </a:lnTo>
                <a:lnTo>
                  <a:pt x="2968667" y="2968457"/>
                </a:lnTo>
                <a:lnTo>
                  <a:pt x="0" y="5937123"/>
                </a:lnTo>
                <a:lnTo>
                  <a:pt x="0" y="4759980"/>
                </a:lnTo>
                <a:lnTo>
                  <a:pt x="1791524" y="2968457"/>
                </a:lnTo>
                <a:lnTo>
                  <a:pt x="0" y="11769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cxnSp>
        <p:nvCxnSpPr>
          <p:cNvPr id="11" name="直接连接符 10"/>
          <p:cNvCxnSpPr/>
          <p:nvPr userDrawn="1">
            <p:custDataLst>
              <p:tags r:id="rId16"/>
            </p:custDataLst>
          </p:nvPr>
        </p:nvCxnSpPr>
        <p:spPr>
          <a:xfrm>
            <a:off x="1071947" y="1382147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 userDrawn="1">
            <p:custDataLst>
              <p:tags r:id="rId17"/>
            </p:custDataLst>
          </p:nvPr>
        </p:nvCxnSpPr>
        <p:spPr>
          <a:xfrm>
            <a:off x="924339" y="1382147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 userDrawn="1">
            <p:custDataLst>
              <p:tags r:id="rId18"/>
            </p:custDataLst>
          </p:nvPr>
        </p:nvCxnSpPr>
        <p:spPr>
          <a:xfrm>
            <a:off x="776730" y="1382147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 userDrawn="1">
            <p:custDataLst>
              <p:tags r:id="rId19"/>
            </p:custDataLst>
          </p:nvPr>
        </p:nvCxnSpPr>
        <p:spPr>
          <a:xfrm flipV="1">
            <a:off x="1071947" y="3828921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直接连接符 15"/>
          <p:cNvCxnSpPr/>
          <p:nvPr userDrawn="1">
            <p:custDataLst>
              <p:tags r:id="rId20"/>
            </p:custDataLst>
          </p:nvPr>
        </p:nvCxnSpPr>
        <p:spPr>
          <a:xfrm flipV="1">
            <a:off x="924339" y="3828921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连接符 16"/>
          <p:cNvCxnSpPr/>
          <p:nvPr userDrawn="1">
            <p:custDataLst>
              <p:tags r:id="rId21"/>
            </p:custDataLst>
          </p:nvPr>
        </p:nvCxnSpPr>
        <p:spPr>
          <a:xfrm flipV="1">
            <a:off x="776730" y="3828921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任意多边形: 形状 25"/>
          <p:cNvSpPr/>
          <p:nvPr userDrawn="1">
            <p:custDataLst>
              <p:tags r:id="rId22"/>
            </p:custDataLst>
          </p:nvPr>
        </p:nvSpPr>
        <p:spPr>
          <a:xfrm>
            <a:off x="0" y="3013236"/>
            <a:ext cx="415766" cy="831528"/>
          </a:xfrm>
          <a:custGeom>
            <a:avLst/>
            <a:gdLst>
              <a:gd name="connsiteX0" fmla="*/ 0 w 554354"/>
              <a:gd name="connsiteY0" fmla="*/ 0 h 1108704"/>
              <a:gd name="connsiteX1" fmla="*/ 554354 w 554354"/>
              <a:gd name="connsiteY1" fmla="*/ 554352 h 1108704"/>
              <a:gd name="connsiteX2" fmla="*/ 0 w 554354"/>
              <a:gd name="connsiteY2" fmla="*/ 1108704 h 1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354" h="1108704">
                <a:moveTo>
                  <a:pt x="0" y="0"/>
                </a:moveTo>
                <a:lnTo>
                  <a:pt x="554354" y="554352"/>
                </a:lnTo>
                <a:lnTo>
                  <a:pt x="0" y="110870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4" name="任意多边形: 形状 33"/>
          <p:cNvSpPr/>
          <p:nvPr userDrawn="1">
            <p:custDataLst>
              <p:tags r:id="rId23"/>
            </p:custDataLst>
          </p:nvPr>
        </p:nvSpPr>
        <p:spPr>
          <a:xfrm>
            <a:off x="0" y="1860151"/>
            <a:ext cx="1568906" cy="3137699"/>
          </a:xfrm>
          <a:custGeom>
            <a:avLst/>
            <a:gdLst>
              <a:gd name="connsiteX0" fmla="*/ 0 w 2091874"/>
              <a:gd name="connsiteY0" fmla="*/ 0 h 4183599"/>
              <a:gd name="connsiteX1" fmla="*/ 2091727 w 2091874"/>
              <a:gd name="connsiteY1" fmla="*/ 2091726 h 4183599"/>
              <a:gd name="connsiteX2" fmla="*/ 2091874 w 2091874"/>
              <a:gd name="connsiteY2" fmla="*/ 2091726 h 4183599"/>
              <a:gd name="connsiteX3" fmla="*/ 0 w 2091874"/>
              <a:gd name="connsiteY3" fmla="*/ 4183599 h 4183599"/>
              <a:gd name="connsiteX4" fmla="*/ 0 w 2091874"/>
              <a:gd name="connsiteY4" fmla="*/ 3354124 h 4183599"/>
              <a:gd name="connsiteX5" fmla="*/ 1262398 w 2091874"/>
              <a:gd name="connsiteY5" fmla="*/ 2091726 h 4183599"/>
              <a:gd name="connsiteX6" fmla="*/ 0 w 2091874"/>
              <a:gd name="connsiteY6" fmla="*/ 829327 h 41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1874" h="4183599">
                <a:moveTo>
                  <a:pt x="0" y="0"/>
                </a:moveTo>
                <a:lnTo>
                  <a:pt x="2091727" y="2091726"/>
                </a:lnTo>
                <a:lnTo>
                  <a:pt x="2091874" y="2091726"/>
                </a:lnTo>
                <a:lnTo>
                  <a:pt x="0" y="4183599"/>
                </a:lnTo>
                <a:lnTo>
                  <a:pt x="0" y="3354124"/>
                </a:lnTo>
                <a:lnTo>
                  <a:pt x="1262398" y="2091726"/>
                </a:lnTo>
                <a:lnTo>
                  <a:pt x="0" y="82932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41" name="任意多边形: 形状 40"/>
          <p:cNvSpPr/>
          <p:nvPr userDrawn="1">
            <p:custDataLst>
              <p:tags r:id="rId24"/>
            </p:custDataLst>
          </p:nvPr>
        </p:nvSpPr>
        <p:spPr>
          <a:xfrm>
            <a:off x="0" y="857250"/>
            <a:ext cx="2577410" cy="5143500"/>
          </a:xfrm>
          <a:custGeom>
            <a:avLst/>
            <a:gdLst>
              <a:gd name="connsiteX0" fmla="*/ 1 w 3436547"/>
              <a:gd name="connsiteY0" fmla="*/ 0 h 6871033"/>
              <a:gd name="connsiteX1" fmla="*/ 3436547 w 3436547"/>
              <a:gd name="connsiteY1" fmla="*/ 3435516 h 6871033"/>
              <a:gd name="connsiteX2" fmla="*/ 1 w 3436547"/>
              <a:gd name="connsiteY2" fmla="*/ 6871033 h 6871033"/>
              <a:gd name="connsiteX3" fmla="*/ 0 w 3436547"/>
              <a:gd name="connsiteY3" fmla="*/ 6871032 h 6871033"/>
              <a:gd name="connsiteX4" fmla="*/ 0 w 3436547"/>
              <a:gd name="connsiteY4" fmla="*/ 6041558 h 6871033"/>
              <a:gd name="connsiteX5" fmla="*/ 1 w 3436547"/>
              <a:gd name="connsiteY5" fmla="*/ 6041559 h 6871033"/>
              <a:gd name="connsiteX6" fmla="*/ 2606778 w 3436547"/>
              <a:gd name="connsiteY6" fmla="*/ 3435516 h 6871033"/>
              <a:gd name="connsiteX7" fmla="*/ 1 w 3436547"/>
              <a:gd name="connsiteY7" fmla="*/ 829475 h 6871033"/>
              <a:gd name="connsiteX8" fmla="*/ 0 w 3436547"/>
              <a:gd name="connsiteY8" fmla="*/ 829476 h 6871033"/>
              <a:gd name="connsiteX9" fmla="*/ 0 w 3436547"/>
              <a:gd name="connsiteY9" fmla="*/ 1 h 68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6547" h="6871033">
                <a:moveTo>
                  <a:pt x="1" y="0"/>
                </a:moveTo>
                <a:lnTo>
                  <a:pt x="3436547" y="3435516"/>
                </a:lnTo>
                <a:lnTo>
                  <a:pt x="1" y="6871033"/>
                </a:lnTo>
                <a:lnTo>
                  <a:pt x="0" y="6871032"/>
                </a:lnTo>
                <a:lnTo>
                  <a:pt x="0" y="6041558"/>
                </a:lnTo>
                <a:lnTo>
                  <a:pt x="1" y="6041559"/>
                </a:lnTo>
                <a:lnTo>
                  <a:pt x="2606778" y="3435516"/>
                </a:lnTo>
                <a:lnTo>
                  <a:pt x="1" y="829475"/>
                </a:lnTo>
                <a:lnTo>
                  <a:pt x="0" y="829476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44" name="任意多边形: 形状 43"/>
          <p:cNvSpPr/>
          <p:nvPr userDrawn="1">
            <p:custDataLst>
              <p:tags r:id="rId25"/>
            </p:custDataLst>
          </p:nvPr>
        </p:nvSpPr>
        <p:spPr>
          <a:xfrm>
            <a:off x="1101430" y="857250"/>
            <a:ext cx="3721255" cy="51434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5511305" y="857250"/>
            <a:ext cx="3632696" cy="28956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任意多边形: 形状 3"/>
          <p:cNvSpPr/>
          <p:nvPr userDrawn="1">
            <p:custDataLst>
              <p:tags r:id="rId4"/>
            </p:custDataLst>
          </p:nvPr>
        </p:nvSpPr>
        <p:spPr>
          <a:xfrm>
            <a:off x="7629525" y="897357"/>
            <a:ext cx="1514473" cy="1514927"/>
          </a:xfrm>
          <a:custGeom>
            <a:avLst/>
            <a:gdLst>
              <a:gd name="connsiteX0" fmla="*/ 1 w 3435515"/>
              <a:gd name="connsiteY0" fmla="*/ 0 h 3436545"/>
              <a:gd name="connsiteX1" fmla="*/ 829476 w 3435515"/>
              <a:gd name="connsiteY1" fmla="*/ 0 h 3436545"/>
              <a:gd name="connsiteX2" fmla="*/ 829475 w 3435515"/>
              <a:gd name="connsiteY2" fmla="*/ 1 h 3436545"/>
              <a:gd name="connsiteX3" fmla="*/ 3435515 w 3435515"/>
              <a:gd name="connsiteY3" fmla="*/ 2606776 h 3436545"/>
              <a:gd name="connsiteX4" fmla="*/ 3435515 w 3435515"/>
              <a:gd name="connsiteY4" fmla="*/ 3436545 h 3436545"/>
              <a:gd name="connsiteX5" fmla="*/ 0 w 3435515"/>
              <a:gd name="connsiteY5" fmla="*/ 1 h 343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35515" h="3436545">
                <a:moveTo>
                  <a:pt x="1" y="0"/>
                </a:moveTo>
                <a:lnTo>
                  <a:pt x="829476" y="0"/>
                </a:lnTo>
                <a:lnTo>
                  <a:pt x="829475" y="1"/>
                </a:lnTo>
                <a:lnTo>
                  <a:pt x="3435515" y="2606776"/>
                </a:lnTo>
                <a:lnTo>
                  <a:pt x="3435515" y="3436545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11000">
                <a:schemeClr val="accent1">
                  <a:alpha val="70000"/>
                </a:schemeClr>
              </a:gs>
              <a:gs pos="79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5" name="直接连接符 4"/>
          <p:cNvCxnSpPr/>
          <p:nvPr userDrawn="1">
            <p:custDataLst>
              <p:tags r:id="rId5"/>
            </p:custDataLst>
          </p:nvPr>
        </p:nvCxnSpPr>
        <p:spPr>
          <a:xfrm rot="5400000" flipV="1">
            <a:off x="7811027" y="1384598"/>
            <a:ext cx="973055" cy="973056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 userDrawn="1">
            <p:custDataLst>
              <p:tags r:id="rId6"/>
            </p:custDataLst>
          </p:nvPr>
        </p:nvCxnSpPr>
        <p:spPr>
          <a:xfrm rot="5400000" flipV="1">
            <a:off x="7811027" y="1297838"/>
            <a:ext cx="973055" cy="973056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直接连接符 9"/>
          <p:cNvCxnSpPr/>
          <p:nvPr userDrawn="1">
            <p:custDataLst>
              <p:tags r:id="rId7"/>
            </p:custDataLst>
          </p:nvPr>
        </p:nvCxnSpPr>
        <p:spPr>
          <a:xfrm rot="5400000" flipV="1">
            <a:off x="7824960" y="1213933"/>
            <a:ext cx="973055" cy="973056"/>
          </a:xfrm>
          <a:prstGeom prst="line">
            <a:avLst/>
          </a:prstGeom>
          <a:noFill/>
          <a:ln w="1587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>
                    <a:alpha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7760110" y="857250"/>
            <a:ext cx="1335246" cy="1335647"/>
          </a:xfrm>
          <a:custGeom>
            <a:avLst/>
            <a:gdLst>
              <a:gd name="connsiteX0" fmla="*/ 1 w 2384969"/>
              <a:gd name="connsiteY0" fmla="*/ 0 h 2385685"/>
              <a:gd name="connsiteX1" fmla="*/ 653123 w 2384969"/>
              <a:gd name="connsiteY1" fmla="*/ 0 h 2385685"/>
              <a:gd name="connsiteX2" fmla="*/ 653122 w 2384969"/>
              <a:gd name="connsiteY2" fmla="*/ 1 h 2385685"/>
              <a:gd name="connsiteX3" fmla="*/ 2384969 w 2384969"/>
              <a:gd name="connsiteY3" fmla="*/ 1732337 h 2385685"/>
              <a:gd name="connsiteX4" fmla="*/ 2384969 w 2384969"/>
              <a:gd name="connsiteY4" fmla="*/ 2385685 h 2385685"/>
              <a:gd name="connsiteX5" fmla="*/ 0 w 2384969"/>
              <a:gd name="connsiteY5" fmla="*/ 1 h 238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4969" h="2385685">
                <a:moveTo>
                  <a:pt x="1" y="0"/>
                </a:moveTo>
                <a:lnTo>
                  <a:pt x="653123" y="0"/>
                </a:lnTo>
                <a:lnTo>
                  <a:pt x="653122" y="1"/>
                </a:lnTo>
                <a:lnTo>
                  <a:pt x="2384969" y="1732337"/>
                </a:lnTo>
                <a:lnTo>
                  <a:pt x="2384969" y="2385685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9000">
                <a:schemeClr val="accent1">
                  <a:alpha val="70000"/>
                </a:schemeClr>
              </a:gs>
              <a:gs pos="79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9"/>
            </p:custDataLst>
          </p:nvPr>
        </p:nvSpPr>
        <p:spPr>
          <a:xfrm>
            <a:off x="649129" y="1281113"/>
            <a:ext cx="4250531" cy="811054"/>
          </a:xfrm>
        </p:spPr>
        <p:txBody>
          <a:bodyPr wrap="square" anchor="b">
            <a:normAutofit/>
          </a:bodyPr>
          <a:lstStyle>
            <a:lvl1pPr>
              <a:defRPr sz="450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0" y="1831523"/>
            <a:ext cx="1597958" cy="3194954"/>
          </a:xfrm>
          <a:custGeom>
            <a:avLst/>
            <a:gdLst>
              <a:gd name="connsiteX0" fmla="*/ 1 w 2130610"/>
              <a:gd name="connsiteY0" fmla="*/ 0 h 4259938"/>
              <a:gd name="connsiteX1" fmla="*/ 2130610 w 2130610"/>
              <a:gd name="connsiteY1" fmla="*/ 2129969 h 4259938"/>
              <a:gd name="connsiteX2" fmla="*/ 1 w 2130610"/>
              <a:gd name="connsiteY2" fmla="*/ 4259938 h 4259938"/>
              <a:gd name="connsiteX3" fmla="*/ 0 w 2130610"/>
              <a:gd name="connsiteY3" fmla="*/ 4259938 h 4259938"/>
              <a:gd name="connsiteX4" fmla="*/ 0 w 2130610"/>
              <a:gd name="connsiteY4" fmla="*/ 3745676 h 4259938"/>
              <a:gd name="connsiteX5" fmla="*/ 1 w 2130610"/>
              <a:gd name="connsiteY5" fmla="*/ 3745676 h 4259938"/>
              <a:gd name="connsiteX6" fmla="*/ 1616165 w 2130610"/>
              <a:gd name="connsiteY6" fmla="*/ 2129969 h 4259938"/>
              <a:gd name="connsiteX7" fmla="*/ 1 w 2130610"/>
              <a:gd name="connsiteY7" fmla="*/ 514262 h 4259938"/>
              <a:gd name="connsiteX8" fmla="*/ 0 w 2130610"/>
              <a:gd name="connsiteY8" fmla="*/ 514263 h 4259938"/>
              <a:gd name="connsiteX9" fmla="*/ 0 w 2130610"/>
              <a:gd name="connsiteY9" fmla="*/ 1 h 425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0610" h="4259938">
                <a:moveTo>
                  <a:pt x="1" y="0"/>
                </a:moveTo>
                <a:lnTo>
                  <a:pt x="2130610" y="2129969"/>
                </a:lnTo>
                <a:lnTo>
                  <a:pt x="1" y="4259938"/>
                </a:lnTo>
                <a:lnTo>
                  <a:pt x="0" y="4259938"/>
                </a:lnTo>
                <a:lnTo>
                  <a:pt x="0" y="3745676"/>
                </a:lnTo>
                <a:lnTo>
                  <a:pt x="1" y="3745676"/>
                </a:lnTo>
                <a:lnTo>
                  <a:pt x="1616165" y="2129969"/>
                </a:lnTo>
                <a:lnTo>
                  <a:pt x="1" y="514262"/>
                </a:lnTo>
                <a:lnTo>
                  <a:pt x="0" y="514263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3" name="任意多边形: 形状 22"/>
          <p:cNvSpPr/>
          <p:nvPr userDrawn="1">
            <p:custDataLst>
              <p:tags r:id="rId4"/>
            </p:custDataLst>
          </p:nvPr>
        </p:nvSpPr>
        <p:spPr>
          <a:xfrm>
            <a:off x="0" y="2455965"/>
            <a:ext cx="972699" cy="1945327"/>
          </a:xfrm>
          <a:custGeom>
            <a:avLst/>
            <a:gdLst>
              <a:gd name="connsiteX0" fmla="*/ 0 w 1296932"/>
              <a:gd name="connsiteY0" fmla="*/ 0 h 2593769"/>
              <a:gd name="connsiteX1" fmla="*/ 1296840 w 1296932"/>
              <a:gd name="connsiteY1" fmla="*/ 1296839 h 2593769"/>
              <a:gd name="connsiteX2" fmla="*/ 1296932 w 1296932"/>
              <a:gd name="connsiteY2" fmla="*/ 1296839 h 2593769"/>
              <a:gd name="connsiteX3" fmla="*/ 0 w 1296932"/>
              <a:gd name="connsiteY3" fmla="*/ 2593769 h 2593769"/>
              <a:gd name="connsiteX4" fmla="*/ 0 w 1296932"/>
              <a:gd name="connsiteY4" fmla="*/ 2079507 h 2593769"/>
              <a:gd name="connsiteX5" fmla="*/ 782669 w 1296932"/>
              <a:gd name="connsiteY5" fmla="*/ 1296839 h 2593769"/>
              <a:gd name="connsiteX6" fmla="*/ 0 w 1296932"/>
              <a:gd name="connsiteY6" fmla="*/ 514171 h 25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932" h="2593769">
                <a:moveTo>
                  <a:pt x="0" y="0"/>
                </a:moveTo>
                <a:lnTo>
                  <a:pt x="1296840" y="1296839"/>
                </a:lnTo>
                <a:lnTo>
                  <a:pt x="1296932" y="1296839"/>
                </a:lnTo>
                <a:lnTo>
                  <a:pt x="0" y="2593769"/>
                </a:lnTo>
                <a:lnTo>
                  <a:pt x="0" y="2079507"/>
                </a:lnTo>
                <a:lnTo>
                  <a:pt x="782669" y="1296839"/>
                </a:lnTo>
                <a:lnTo>
                  <a:pt x="0" y="514171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9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6" name="任意多边形: 形状 25"/>
          <p:cNvSpPr/>
          <p:nvPr userDrawn="1">
            <p:custDataLst>
              <p:tags r:id="rId5"/>
            </p:custDataLst>
          </p:nvPr>
        </p:nvSpPr>
        <p:spPr>
          <a:xfrm>
            <a:off x="0" y="2048652"/>
            <a:ext cx="1380398" cy="2760696"/>
          </a:xfrm>
          <a:custGeom>
            <a:avLst/>
            <a:gdLst>
              <a:gd name="connsiteX0" fmla="*/ 0 w 1840531"/>
              <a:gd name="connsiteY0" fmla="*/ 0 h 3680928"/>
              <a:gd name="connsiteX1" fmla="*/ 1840401 w 1840531"/>
              <a:gd name="connsiteY1" fmla="*/ 1840399 h 3680928"/>
              <a:gd name="connsiteX2" fmla="*/ 1840531 w 1840531"/>
              <a:gd name="connsiteY2" fmla="*/ 1840399 h 3680928"/>
              <a:gd name="connsiteX3" fmla="*/ 0 w 1840531"/>
              <a:gd name="connsiteY3" fmla="*/ 3680928 h 3680928"/>
              <a:gd name="connsiteX4" fmla="*/ 0 w 1840531"/>
              <a:gd name="connsiteY4" fmla="*/ 2951117 h 3680928"/>
              <a:gd name="connsiteX5" fmla="*/ 1110719 w 1840531"/>
              <a:gd name="connsiteY5" fmla="*/ 1840399 h 3680928"/>
              <a:gd name="connsiteX6" fmla="*/ 0 w 1840531"/>
              <a:gd name="connsiteY6" fmla="*/ 729681 h 368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0531" h="3680928">
                <a:moveTo>
                  <a:pt x="0" y="0"/>
                </a:moveTo>
                <a:lnTo>
                  <a:pt x="1840401" y="1840399"/>
                </a:lnTo>
                <a:lnTo>
                  <a:pt x="1840531" y="1840399"/>
                </a:lnTo>
                <a:lnTo>
                  <a:pt x="0" y="3680928"/>
                </a:lnTo>
                <a:lnTo>
                  <a:pt x="0" y="2951117"/>
                </a:lnTo>
                <a:lnTo>
                  <a:pt x="1110719" y="1840399"/>
                </a:lnTo>
                <a:lnTo>
                  <a:pt x="0" y="72968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27" name="任意多边形: 形状 26"/>
          <p:cNvSpPr/>
          <p:nvPr userDrawn="1">
            <p:custDataLst>
              <p:tags r:id="rId6"/>
            </p:custDataLst>
          </p:nvPr>
        </p:nvSpPr>
        <p:spPr>
          <a:xfrm>
            <a:off x="0" y="857251"/>
            <a:ext cx="3721255" cy="51434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0" name="任意多边形: 形状 29"/>
          <p:cNvSpPr/>
          <p:nvPr userDrawn="1">
            <p:custDataLst>
              <p:tags r:id="rId7"/>
            </p:custDataLst>
          </p:nvPr>
        </p:nvSpPr>
        <p:spPr>
          <a:xfrm flipH="1">
            <a:off x="7546043" y="1831523"/>
            <a:ext cx="1597958" cy="3194954"/>
          </a:xfrm>
          <a:custGeom>
            <a:avLst/>
            <a:gdLst>
              <a:gd name="connsiteX0" fmla="*/ 1 w 2130610"/>
              <a:gd name="connsiteY0" fmla="*/ 0 h 4259938"/>
              <a:gd name="connsiteX1" fmla="*/ 2130610 w 2130610"/>
              <a:gd name="connsiteY1" fmla="*/ 2129969 h 4259938"/>
              <a:gd name="connsiteX2" fmla="*/ 1 w 2130610"/>
              <a:gd name="connsiteY2" fmla="*/ 4259938 h 4259938"/>
              <a:gd name="connsiteX3" fmla="*/ 0 w 2130610"/>
              <a:gd name="connsiteY3" fmla="*/ 4259938 h 4259938"/>
              <a:gd name="connsiteX4" fmla="*/ 0 w 2130610"/>
              <a:gd name="connsiteY4" fmla="*/ 3745676 h 4259938"/>
              <a:gd name="connsiteX5" fmla="*/ 1 w 2130610"/>
              <a:gd name="connsiteY5" fmla="*/ 3745676 h 4259938"/>
              <a:gd name="connsiteX6" fmla="*/ 1616165 w 2130610"/>
              <a:gd name="connsiteY6" fmla="*/ 2129969 h 4259938"/>
              <a:gd name="connsiteX7" fmla="*/ 1 w 2130610"/>
              <a:gd name="connsiteY7" fmla="*/ 514262 h 4259938"/>
              <a:gd name="connsiteX8" fmla="*/ 0 w 2130610"/>
              <a:gd name="connsiteY8" fmla="*/ 514263 h 4259938"/>
              <a:gd name="connsiteX9" fmla="*/ 0 w 2130610"/>
              <a:gd name="connsiteY9" fmla="*/ 1 h 425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30610" h="4259938">
                <a:moveTo>
                  <a:pt x="1" y="0"/>
                </a:moveTo>
                <a:lnTo>
                  <a:pt x="2130610" y="2129969"/>
                </a:lnTo>
                <a:lnTo>
                  <a:pt x="1" y="4259938"/>
                </a:lnTo>
                <a:lnTo>
                  <a:pt x="0" y="4259938"/>
                </a:lnTo>
                <a:lnTo>
                  <a:pt x="0" y="3745676"/>
                </a:lnTo>
                <a:lnTo>
                  <a:pt x="1" y="3745676"/>
                </a:lnTo>
                <a:lnTo>
                  <a:pt x="1616165" y="2129969"/>
                </a:lnTo>
                <a:lnTo>
                  <a:pt x="1" y="514262"/>
                </a:lnTo>
                <a:lnTo>
                  <a:pt x="0" y="514263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1" name="任意多边形: 形状 30"/>
          <p:cNvSpPr/>
          <p:nvPr userDrawn="1">
            <p:custDataLst>
              <p:tags r:id="rId8"/>
            </p:custDataLst>
          </p:nvPr>
        </p:nvSpPr>
        <p:spPr>
          <a:xfrm flipH="1">
            <a:off x="8171301" y="2455965"/>
            <a:ext cx="972699" cy="1945327"/>
          </a:xfrm>
          <a:custGeom>
            <a:avLst/>
            <a:gdLst>
              <a:gd name="connsiteX0" fmla="*/ 0 w 1296932"/>
              <a:gd name="connsiteY0" fmla="*/ 0 h 2593769"/>
              <a:gd name="connsiteX1" fmla="*/ 1296840 w 1296932"/>
              <a:gd name="connsiteY1" fmla="*/ 1296839 h 2593769"/>
              <a:gd name="connsiteX2" fmla="*/ 1296932 w 1296932"/>
              <a:gd name="connsiteY2" fmla="*/ 1296839 h 2593769"/>
              <a:gd name="connsiteX3" fmla="*/ 0 w 1296932"/>
              <a:gd name="connsiteY3" fmla="*/ 2593769 h 2593769"/>
              <a:gd name="connsiteX4" fmla="*/ 0 w 1296932"/>
              <a:gd name="connsiteY4" fmla="*/ 2079507 h 2593769"/>
              <a:gd name="connsiteX5" fmla="*/ 782669 w 1296932"/>
              <a:gd name="connsiteY5" fmla="*/ 1296839 h 2593769"/>
              <a:gd name="connsiteX6" fmla="*/ 0 w 1296932"/>
              <a:gd name="connsiteY6" fmla="*/ 514171 h 259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96932" h="2593769">
                <a:moveTo>
                  <a:pt x="0" y="0"/>
                </a:moveTo>
                <a:lnTo>
                  <a:pt x="1296840" y="1296839"/>
                </a:lnTo>
                <a:lnTo>
                  <a:pt x="1296932" y="1296839"/>
                </a:lnTo>
                <a:lnTo>
                  <a:pt x="0" y="2593769"/>
                </a:lnTo>
                <a:lnTo>
                  <a:pt x="0" y="2079507"/>
                </a:lnTo>
                <a:lnTo>
                  <a:pt x="782669" y="1296839"/>
                </a:lnTo>
                <a:lnTo>
                  <a:pt x="0" y="514171"/>
                </a:lnTo>
                <a:close/>
              </a:path>
            </a:pathLst>
          </a:custGeom>
          <a:gradFill flip="none" rotWithShape="1">
            <a:gsLst>
              <a:gs pos="12000">
                <a:schemeClr val="accent1">
                  <a:alpha val="98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2" name="任意多边形: 形状 31"/>
          <p:cNvSpPr/>
          <p:nvPr userDrawn="1">
            <p:custDataLst>
              <p:tags r:id="rId9"/>
            </p:custDataLst>
          </p:nvPr>
        </p:nvSpPr>
        <p:spPr>
          <a:xfrm flipH="1">
            <a:off x="7763602" y="2048652"/>
            <a:ext cx="1380398" cy="2760696"/>
          </a:xfrm>
          <a:custGeom>
            <a:avLst/>
            <a:gdLst>
              <a:gd name="connsiteX0" fmla="*/ 0 w 1840531"/>
              <a:gd name="connsiteY0" fmla="*/ 0 h 3680928"/>
              <a:gd name="connsiteX1" fmla="*/ 1840401 w 1840531"/>
              <a:gd name="connsiteY1" fmla="*/ 1840399 h 3680928"/>
              <a:gd name="connsiteX2" fmla="*/ 1840531 w 1840531"/>
              <a:gd name="connsiteY2" fmla="*/ 1840399 h 3680928"/>
              <a:gd name="connsiteX3" fmla="*/ 0 w 1840531"/>
              <a:gd name="connsiteY3" fmla="*/ 3680928 h 3680928"/>
              <a:gd name="connsiteX4" fmla="*/ 0 w 1840531"/>
              <a:gd name="connsiteY4" fmla="*/ 2951117 h 3680928"/>
              <a:gd name="connsiteX5" fmla="*/ 1110719 w 1840531"/>
              <a:gd name="connsiteY5" fmla="*/ 1840399 h 3680928"/>
              <a:gd name="connsiteX6" fmla="*/ 0 w 1840531"/>
              <a:gd name="connsiteY6" fmla="*/ 729681 h 368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40531" h="3680928">
                <a:moveTo>
                  <a:pt x="0" y="0"/>
                </a:moveTo>
                <a:lnTo>
                  <a:pt x="1840401" y="1840399"/>
                </a:lnTo>
                <a:lnTo>
                  <a:pt x="1840531" y="1840399"/>
                </a:lnTo>
                <a:lnTo>
                  <a:pt x="0" y="3680928"/>
                </a:lnTo>
                <a:lnTo>
                  <a:pt x="0" y="2951117"/>
                </a:lnTo>
                <a:lnTo>
                  <a:pt x="1110719" y="1840399"/>
                </a:lnTo>
                <a:lnTo>
                  <a:pt x="0" y="72968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3" name="任意多边形: 形状 32"/>
          <p:cNvSpPr/>
          <p:nvPr userDrawn="1">
            <p:custDataLst>
              <p:tags r:id="rId10"/>
            </p:custDataLst>
          </p:nvPr>
        </p:nvSpPr>
        <p:spPr>
          <a:xfrm flipH="1">
            <a:off x="5422745" y="857251"/>
            <a:ext cx="3721255" cy="51434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14" name="任意多边形: 形状 13"/>
          <p:cNvSpPr/>
          <p:nvPr userDrawn="1">
            <p:custDataLst>
              <p:tags r:id="rId11"/>
            </p:custDataLst>
          </p:nvPr>
        </p:nvSpPr>
        <p:spPr>
          <a:xfrm>
            <a:off x="4404131" y="4303457"/>
            <a:ext cx="335738" cy="50904"/>
          </a:xfrm>
          <a:custGeom>
            <a:avLst/>
            <a:gdLst>
              <a:gd name="connsiteX0" fmla="*/ 413714 w 447650"/>
              <a:gd name="connsiteY0" fmla="*/ 0 h 67872"/>
              <a:gd name="connsiteX1" fmla="*/ 447650 w 447650"/>
              <a:gd name="connsiteY1" fmla="*/ 33936 h 67872"/>
              <a:gd name="connsiteX2" fmla="*/ 413714 w 447650"/>
              <a:gd name="connsiteY2" fmla="*/ 67872 h 67872"/>
              <a:gd name="connsiteX3" fmla="*/ 379778 w 447650"/>
              <a:gd name="connsiteY3" fmla="*/ 33936 h 67872"/>
              <a:gd name="connsiteX4" fmla="*/ 413714 w 447650"/>
              <a:gd name="connsiteY4" fmla="*/ 0 h 67872"/>
              <a:gd name="connsiteX5" fmla="*/ 287122 w 447650"/>
              <a:gd name="connsiteY5" fmla="*/ 0 h 67872"/>
              <a:gd name="connsiteX6" fmla="*/ 321058 w 447650"/>
              <a:gd name="connsiteY6" fmla="*/ 33936 h 67872"/>
              <a:gd name="connsiteX7" fmla="*/ 287122 w 447650"/>
              <a:gd name="connsiteY7" fmla="*/ 67872 h 67872"/>
              <a:gd name="connsiteX8" fmla="*/ 253186 w 447650"/>
              <a:gd name="connsiteY8" fmla="*/ 33936 h 67872"/>
              <a:gd name="connsiteX9" fmla="*/ 287122 w 447650"/>
              <a:gd name="connsiteY9" fmla="*/ 0 h 67872"/>
              <a:gd name="connsiteX10" fmla="*/ 160529 w 447650"/>
              <a:gd name="connsiteY10" fmla="*/ 0 h 67872"/>
              <a:gd name="connsiteX11" fmla="*/ 194465 w 447650"/>
              <a:gd name="connsiteY11" fmla="*/ 33936 h 67872"/>
              <a:gd name="connsiteX12" fmla="*/ 160529 w 447650"/>
              <a:gd name="connsiteY12" fmla="*/ 67872 h 67872"/>
              <a:gd name="connsiteX13" fmla="*/ 126593 w 447650"/>
              <a:gd name="connsiteY13" fmla="*/ 33936 h 67872"/>
              <a:gd name="connsiteX14" fmla="*/ 160529 w 447650"/>
              <a:gd name="connsiteY14" fmla="*/ 0 h 67872"/>
              <a:gd name="connsiteX15" fmla="*/ 33936 w 447650"/>
              <a:gd name="connsiteY15" fmla="*/ 0 h 67872"/>
              <a:gd name="connsiteX16" fmla="*/ 67872 w 447650"/>
              <a:gd name="connsiteY16" fmla="*/ 33936 h 67872"/>
              <a:gd name="connsiteX17" fmla="*/ 33936 w 447650"/>
              <a:gd name="connsiteY17" fmla="*/ 67872 h 67872"/>
              <a:gd name="connsiteX18" fmla="*/ 0 w 447650"/>
              <a:gd name="connsiteY18" fmla="*/ 33936 h 67872"/>
              <a:gd name="connsiteX19" fmla="*/ 33936 w 447650"/>
              <a:gd name="connsiteY19" fmla="*/ 0 h 6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7650" h="67872">
                <a:moveTo>
                  <a:pt x="413714" y="0"/>
                </a:moveTo>
                <a:cubicBezTo>
                  <a:pt x="432456" y="0"/>
                  <a:pt x="447650" y="15194"/>
                  <a:pt x="447650" y="33936"/>
                </a:cubicBezTo>
                <a:cubicBezTo>
                  <a:pt x="447650" y="52678"/>
                  <a:pt x="432456" y="67872"/>
                  <a:pt x="413714" y="67872"/>
                </a:cubicBezTo>
                <a:cubicBezTo>
                  <a:pt x="394972" y="67872"/>
                  <a:pt x="379778" y="52678"/>
                  <a:pt x="379778" y="33936"/>
                </a:cubicBezTo>
                <a:cubicBezTo>
                  <a:pt x="379778" y="15194"/>
                  <a:pt x="394972" y="0"/>
                  <a:pt x="413714" y="0"/>
                </a:cubicBezTo>
                <a:close/>
                <a:moveTo>
                  <a:pt x="287122" y="0"/>
                </a:moveTo>
                <a:cubicBezTo>
                  <a:pt x="305864" y="0"/>
                  <a:pt x="321058" y="15194"/>
                  <a:pt x="321058" y="33936"/>
                </a:cubicBezTo>
                <a:cubicBezTo>
                  <a:pt x="321058" y="52678"/>
                  <a:pt x="305864" y="67872"/>
                  <a:pt x="287122" y="67872"/>
                </a:cubicBezTo>
                <a:cubicBezTo>
                  <a:pt x="268380" y="67872"/>
                  <a:pt x="253186" y="52678"/>
                  <a:pt x="253186" y="33936"/>
                </a:cubicBezTo>
                <a:cubicBezTo>
                  <a:pt x="253186" y="15194"/>
                  <a:pt x="268380" y="0"/>
                  <a:pt x="287122" y="0"/>
                </a:cubicBezTo>
                <a:close/>
                <a:moveTo>
                  <a:pt x="160529" y="0"/>
                </a:moveTo>
                <a:cubicBezTo>
                  <a:pt x="179271" y="0"/>
                  <a:pt x="194465" y="15194"/>
                  <a:pt x="194465" y="33936"/>
                </a:cubicBezTo>
                <a:cubicBezTo>
                  <a:pt x="194465" y="52678"/>
                  <a:pt x="179271" y="67872"/>
                  <a:pt x="160529" y="67872"/>
                </a:cubicBezTo>
                <a:cubicBezTo>
                  <a:pt x="141787" y="67872"/>
                  <a:pt x="126593" y="52678"/>
                  <a:pt x="126593" y="33936"/>
                </a:cubicBezTo>
                <a:cubicBezTo>
                  <a:pt x="126593" y="15194"/>
                  <a:pt x="141787" y="0"/>
                  <a:pt x="160529" y="0"/>
                </a:cubicBezTo>
                <a:close/>
                <a:moveTo>
                  <a:pt x="33936" y="0"/>
                </a:moveTo>
                <a:cubicBezTo>
                  <a:pt x="52678" y="0"/>
                  <a:pt x="67872" y="15194"/>
                  <a:pt x="67872" y="33936"/>
                </a:cubicBezTo>
                <a:cubicBezTo>
                  <a:pt x="67872" y="52678"/>
                  <a:pt x="52678" y="67872"/>
                  <a:pt x="33936" y="67872"/>
                </a:cubicBezTo>
                <a:cubicBezTo>
                  <a:pt x="15194" y="67872"/>
                  <a:pt x="0" y="52678"/>
                  <a:pt x="0" y="33936"/>
                </a:cubicBezTo>
                <a:cubicBezTo>
                  <a:pt x="0" y="15194"/>
                  <a:pt x="15194" y="0"/>
                  <a:pt x="339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5" name="直接连接符 14"/>
          <p:cNvCxnSpPr/>
          <p:nvPr userDrawn="1">
            <p:custDataLst>
              <p:tags r:id="rId12"/>
            </p:custDataLst>
          </p:nvPr>
        </p:nvCxnSpPr>
        <p:spPr>
          <a:xfrm flipH="1">
            <a:off x="2741363" y="4328909"/>
            <a:ext cx="1080000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13"/>
            </p:custDataLst>
          </p:nvPr>
        </p:nvCxnSpPr>
        <p:spPr>
          <a:xfrm>
            <a:off x="5322638" y="4328909"/>
            <a:ext cx="1080000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4"/>
            </p:custDataLst>
          </p:nvPr>
        </p:nvSpPr>
        <p:spPr>
          <a:xfrm>
            <a:off x="1144905" y="3124200"/>
            <a:ext cx="6858000" cy="970121"/>
          </a:xfrm>
        </p:spPr>
        <p:txBody>
          <a:bodyPr wrap="square" anchor="t" anchorCtr="0">
            <a:normAutofit/>
          </a:bodyPr>
          <a:lstStyle>
            <a:lvl1pPr algn="ctr">
              <a:defRPr sz="360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18"/>
            </p:custDataLst>
          </p:nvPr>
        </p:nvSpPr>
        <p:spPr>
          <a:xfrm>
            <a:off x="1143000" y="2037394"/>
            <a:ext cx="6858000" cy="918000"/>
          </a:xfrm>
        </p:spPr>
        <p:txBody>
          <a:bodyPr wrap="none" anchor="b" anchorCtr="0">
            <a:normAutofit/>
          </a:bodyPr>
          <a:lstStyle>
            <a:lvl1pPr marL="0" indent="0" algn="ctr">
              <a:buNone/>
              <a:defRPr sz="5400" b="1">
                <a:gradFill>
                  <a:gsLst>
                    <a:gs pos="59628">
                      <a:schemeClr val="accent1">
                        <a:lumMod val="60000"/>
                        <a:lumOff val="40000"/>
                      </a:schemeClr>
                    </a:gs>
                    <a:gs pos="21000">
                      <a:schemeClr val="accent1">
                        <a:alpha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16200000" scaled="1"/>
                </a:gra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1100" y="1127250"/>
            <a:ext cx="8100000" cy="54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100" y="1880550"/>
            <a:ext cx="3868340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1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100" y="2403206"/>
            <a:ext cx="3868340" cy="3096291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733709" y="1880550"/>
            <a:ext cx="3887391" cy="405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1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733709" y="2403206"/>
            <a:ext cx="3887391" cy="3096291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521100" y="5624513"/>
            <a:ext cx="2057400" cy="273844"/>
          </a:xfr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56370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446" y="1127284"/>
            <a:ext cx="8099584" cy="648176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446" y="1127284"/>
            <a:ext cx="8098631" cy="648176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flipH="1"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矩形 30"/>
          <p:cNvSpPr/>
          <p:nvPr userDrawn="1">
            <p:custDataLst>
              <p:tags r:id="rId3"/>
            </p:custDataLst>
          </p:nvPr>
        </p:nvSpPr>
        <p:spPr>
          <a:xfrm flipH="1" flipV="1">
            <a:off x="0" y="3105150"/>
            <a:ext cx="3632696" cy="28956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任意多边形: 形状 2"/>
          <p:cNvSpPr/>
          <p:nvPr userDrawn="1">
            <p:custDataLst>
              <p:tags r:id="rId4"/>
            </p:custDataLst>
          </p:nvPr>
        </p:nvSpPr>
        <p:spPr>
          <a:xfrm flipH="1">
            <a:off x="930384" y="1492305"/>
            <a:ext cx="417136" cy="63246"/>
          </a:xfrm>
          <a:custGeom>
            <a:avLst/>
            <a:gdLst>
              <a:gd name="connsiteX0" fmla="*/ 42164 w 556181"/>
              <a:gd name="connsiteY0" fmla="*/ 0 h 84328"/>
              <a:gd name="connsiteX1" fmla="*/ 0 w 556181"/>
              <a:gd name="connsiteY1" fmla="*/ 42164 h 84328"/>
              <a:gd name="connsiteX2" fmla="*/ 42164 w 556181"/>
              <a:gd name="connsiteY2" fmla="*/ 84328 h 84328"/>
              <a:gd name="connsiteX3" fmla="*/ 84328 w 556181"/>
              <a:gd name="connsiteY3" fmla="*/ 42164 h 84328"/>
              <a:gd name="connsiteX4" fmla="*/ 42164 w 556181"/>
              <a:gd name="connsiteY4" fmla="*/ 0 h 84328"/>
              <a:gd name="connsiteX5" fmla="*/ 199448 w 556181"/>
              <a:gd name="connsiteY5" fmla="*/ 0 h 84328"/>
              <a:gd name="connsiteX6" fmla="*/ 157284 w 556181"/>
              <a:gd name="connsiteY6" fmla="*/ 42164 h 84328"/>
              <a:gd name="connsiteX7" fmla="*/ 199448 w 556181"/>
              <a:gd name="connsiteY7" fmla="*/ 84328 h 84328"/>
              <a:gd name="connsiteX8" fmla="*/ 241612 w 556181"/>
              <a:gd name="connsiteY8" fmla="*/ 42164 h 84328"/>
              <a:gd name="connsiteX9" fmla="*/ 199448 w 556181"/>
              <a:gd name="connsiteY9" fmla="*/ 0 h 84328"/>
              <a:gd name="connsiteX10" fmla="*/ 356734 w 556181"/>
              <a:gd name="connsiteY10" fmla="*/ 0 h 84328"/>
              <a:gd name="connsiteX11" fmla="*/ 314570 w 556181"/>
              <a:gd name="connsiteY11" fmla="*/ 42164 h 84328"/>
              <a:gd name="connsiteX12" fmla="*/ 356734 w 556181"/>
              <a:gd name="connsiteY12" fmla="*/ 84328 h 84328"/>
              <a:gd name="connsiteX13" fmla="*/ 398898 w 556181"/>
              <a:gd name="connsiteY13" fmla="*/ 42164 h 84328"/>
              <a:gd name="connsiteX14" fmla="*/ 356734 w 556181"/>
              <a:gd name="connsiteY14" fmla="*/ 0 h 84328"/>
              <a:gd name="connsiteX15" fmla="*/ 514017 w 556181"/>
              <a:gd name="connsiteY15" fmla="*/ 0 h 84328"/>
              <a:gd name="connsiteX16" fmla="*/ 471853 w 556181"/>
              <a:gd name="connsiteY16" fmla="*/ 42164 h 84328"/>
              <a:gd name="connsiteX17" fmla="*/ 514017 w 556181"/>
              <a:gd name="connsiteY17" fmla="*/ 84328 h 84328"/>
              <a:gd name="connsiteX18" fmla="*/ 556181 w 556181"/>
              <a:gd name="connsiteY18" fmla="*/ 42164 h 84328"/>
              <a:gd name="connsiteX19" fmla="*/ 514017 w 556181"/>
              <a:gd name="connsiteY19" fmla="*/ 0 h 8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56181" h="84328">
                <a:moveTo>
                  <a:pt x="42164" y="0"/>
                </a:moveTo>
                <a:cubicBezTo>
                  <a:pt x="18877" y="0"/>
                  <a:pt x="0" y="18877"/>
                  <a:pt x="0" y="42164"/>
                </a:cubicBezTo>
                <a:cubicBezTo>
                  <a:pt x="0" y="65451"/>
                  <a:pt x="18877" y="84328"/>
                  <a:pt x="42164" y="84328"/>
                </a:cubicBezTo>
                <a:cubicBezTo>
                  <a:pt x="65451" y="84328"/>
                  <a:pt x="84328" y="65451"/>
                  <a:pt x="84328" y="42164"/>
                </a:cubicBezTo>
                <a:cubicBezTo>
                  <a:pt x="84328" y="18877"/>
                  <a:pt x="65451" y="0"/>
                  <a:pt x="42164" y="0"/>
                </a:cubicBezTo>
                <a:close/>
                <a:moveTo>
                  <a:pt x="199448" y="0"/>
                </a:moveTo>
                <a:cubicBezTo>
                  <a:pt x="176161" y="0"/>
                  <a:pt x="157284" y="18877"/>
                  <a:pt x="157284" y="42164"/>
                </a:cubicBezTo>
                <a:cubicBezTo>
                  <a:pt x="157284" y="65451"/>
                  <a:pt x="176161" y="84328"/>
                  <a:pt x="199448" y="84328"/>
                </a:cubicBezTo>
                <a:cubicBezTo>
                  <a:pt x="222735" y="84328"/>
                  <a:pt x="241612" y="65451"/>
                  <a:pt x="241612" y="42164"/>
                </a:cubicBezTo>
                <a:cubicBezTo>
                  <a:pt x="241612" y="18877"/>
                  <a:pt x="222735" y="0"/>
                  <a:pt x="199448" y="0"/>
                </a:cubicBezTo>
                <a:close/>
                <a:moveTo>
                  <a:pt x="356734" y="0"/>
                </a:moveTo>
                <a:cubicBezTo>
                  <a:pt x="333447" y="0"/>
                  <a:pt x="314570" y="18877"/>
                  <a:pt x="314570" y="42164"/>
                </a:cubicBezTo>
                <a:cubicBezTo>
                  <a:pt x="314570" y="65451"/>
                  <a:pt x="333447" y="84328"/>
                  <a:pt x="356734" y="84328"/>
                </a:cubicBezTo>
                <a:cubicBezTo>
                  <a:pt x="380021" y="84328"/>
                  <a:pt x="398898" y="65451"/>
                  <a:pt x="398898" y="42164"/>
                </a:cubicBezTo>
                <a:cubicBezTo>
                  <a:pt x="398898" y="18877"/>
                  <a:pt x="380021" y="0"/>
                  <a:pt x="356734" y="0"/>
                </a:cubicBezTo>
                <a:close/>
                <a:moveTo>
                  <a:pt x="514017" y="0"/>
                </a:moveTo>
                <a:cubicBezTo>
                  <a:pt x="490730" y="0"/>
                  <a:pt x="471853" y="18877"/>
                  <a:pt x="471853" y="42164"/>
                </a:cubicBezTo>
                <a:cubicBezTo>
                  <a:pt x="471853" y="65451"/>
                  <a:pt x="490730" y="84328"/>
                  <a:pt x="514017" y="84328"/>
                </a:cubicBezTo>
                <a:cubicBezTo>
                  <a:pt x="537304" y="84328"/>
                  <a:pt x="556181" y="65451"/>
                  <a:pt x="556181" y="42164"/>
                </a:cubicBezTo>
                <a:cubicBezTo>
                  <a:pt x="556181" y="18877"/>
                  <a:pt x="537304" y="0"/>
                  <a:pt x="514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27" name="直接连接符 26"/>
          <p:cNvCxnSpPr/>
          <p:nvPr userDrawn="1">
            <p:custDataLst>
              <p:tags r:id="rId5"/>
            </p:custDataLst>
          </p:nvPr>
        </p:nvCxnSpPr>
        <p:spPr>
          <a:xfrm>
            <a:off x="1383506" y="5319713"/>
            <a:ext cx="4626769" cy="0"/>
          </a:xfrm>
          <a:prstGeom prst="line">
            <a:avLst/>
          </a:prstGeom>
          <a:ln w="25400"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 userDrawn="1">
            <p:custDataLst>
              <p:tags r:id="rId6"/>
            </p:custDataLst>
          </p:nvPr>
        </p:nvCxnSpPr>
        <p:spPr>
          <a:xfrm>
            <a:off x="853343" y="5319713"/>
            <a:ext cx="101537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: 形状 9"/>
          <p:cNvSpPr/>
          <p:nvPr userDrawn="1">
            <p:custDataLst>
              <p:tags r:id="rId7"/>
            </p:custDataLst>
          </p:nvPr>
        </p:nvSpPr>
        <p:spPr>
          <a:xfrm flipH="1">
            <a:off x="6917500" y="1202579"/>
            <a:ext cx="2226500" cy="4452842"/>
          </a:xfrm>
          <a:custGeom>
            <a:avLst/>
            <a:gdLst>
              <a:gd name="connsiteX0" fmla="*/ 0 w 2968667"/>
              <a:gd name="connsiteY0" fmla="*/ 0 h 5937123"/>
              <a:gd name="connsiteX1" fmla="*/ 2968459 w 2968667"/>
              <a:gd name="connsiteY1" fmla="*/ 2968457 h 5937123"/>
              <a:gd name="connsiteX2" fmla="*/ 2968667 w 2968667"/>
              <a:gd name="connsiteY2" fmla="*/ 2968457 h 5937123"/>
              <a:gd name="connsiteX3" fmla="*/ 0 w 2968667"/>
              <a:gd name="connsiteY3" fmla="*/ 5937123 h 5937123"/>
              <a:gd name="connsiteX4" fmla="*/ 0 w 2968667"/>
              <a:gd name="connsiteY4" fmla="*/ 4759980 h 5937123"/>
              <a:gd name="connsiteX5" fmla="*/ 1791524 w 2968667"/>
              <a:gd name="connsiteY5" fmla="*/ 2968457 h 5937123"/>
              <a:gd name="connsiteX6" fmla="*/ 0 w 2968667"/>
              <a:gd name="connsiteY6" fmla="*/ 1176935 h 593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8667" h="5937123">
                <a:moveTo>
                  <a:pt x="0" y="0"/>
                </a:moveTo>
                <a:lnTo>
                  <a:pt x="2968459" y="2968457"/>
                </a:lnTo>
                <a:lnTo>
                  <a:pt x="2968667" y="2968457"/>
                </a:lnTo>
                <a:lnTo>
                  <a:pt x="0" y="5937123"/>
                </a:lnTo>
                <a:lnTo>
                  <a:pt x="0" y="4759980"/>
                </a:lnTo>
                <a:lnTo>
                  <a:pt x="1791524" y="2968457"/>
                </a:lnTo>
                <a:lnTo>
                  <a:pt x="0" y="117693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cxnSp>
        <p:nvCxnSpPr>
          <p:cNvPr id="18" name="直接连接符 17"/>
          <p:cNvCxnSpPr/>
          <p:nvPr userDrawn="1">
            <p:custDataLst>
              <p:tags r:id="rId8"/>
            </p:custDataLst>
          </p:nvPr>
        </p:nvCxnSpPr>
        <p:spPr>
          <a:xfrm flipH="1">
            <a:off x="6416553" y="1382147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直接连接符 21"/>
          <p:cNvCxnSpPr/>
          <p:nvPr userDrawn="1">
            <p:custDataLst>
              <p:tags r:id="rId9"/>
            </p:custDataLst>
          </p:nvPr>
        </p:nvCxnSpPr>
        <p:spPr>
          <a:xfrm flipH="1">
            <a:off x="6564161" y="1382147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连接符 22"/>
          <p:cNvCxnSpPr/>
          <p:nvPr userDrawn="1">
            <p:custDataLst>
              <p:tags r:id="rId10"/>
            </p:custDataLst>
          </p:nvPr>
        </p:nvCxnSpPr>
        <p:spPr>
          <a:xfrm flipH="1">
            <a:off x="6711770" y="1382147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直接连接符 23"/>
          <p:cNvCxnSpPr/>
          <p:nvPr userDrawn="1">
            <p:custDataLst>
              <p:tags r:id="rId11"/>
            </p:custDataLst>
          </p:nvPr>
        </p:nvCxnSpPr>
        <p:spPr>
          <a:xfrm flipH="1" flipV="1">
            <a:off x="6416553" y="3828921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 userDrawn="1">
            <p:custDataLst>
              <p:tags r:id="rId12"/>
            </p:custDataLst>
          </p:nvPr>
        </p:nvCxnSpPr>
        <p:spPr>
          <a:xfrm flipH="1" flipV="1">
            <a:off x="6564161" y="3828921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 userDrawn="1">
            <p:custDataLst>
              <p:tags r:id="rId13"/>
            </p:custDataLst>
          </p:nvPr>
        </p:nvCxnSpPr>
        <p:spPr>
          <a:xfrm flipH="1" flipV="1">
            <a:off x="6711770" y="3828921"/>
            <a:ext cx="1655500" cy="1655500"/>
          </a:xfrm>
          <a:prstGeom prst="line">
            <a:avLst/>
          </a:prstGeom>
          <a:noFill/>
          <a:ln w="22225">
            <a:gradFill>
              <a:gsLst>
                <a:gs pos="917">
                  <a:schemeClr val="accent1">
                    <a:alpha val="0"/>
                  </a:schemeClr>
                </a:gs>
                <a:gs pos="97248">
                  <a:schemeClr val="accent1">
                    <a:alpha val="0"/>
                  </a:schemeClr>
                </a:gs>
                <a:gs pos="5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任意多边形: 形状 31"/>
          <p:cNvSpPr/>
          <p:nvPr userDrawn="1">
            <p:custDataLst>
              <p:tags r:id="rId14"/>
            </p:custDataLst>
          </p:nvPr>
        </p:nvSpPr>
        <p:spPr>
          <a:xfrm flipH="1">
            <a:off x="8728235" y="3013236"/>
            <a:ext cx="415766" cy="831528"/>
          </a:xfrm>
          <a:custGeom>
            <a:avLst/>
            <a:gdLst>
              <a:gd name="connsiteX0" fmla="*/ 0 w 554354"/>
              <a:gd name="connsiteY0" fmla="*/ 0 h 1108704"/>
              <a:gd name="connsiteX1" fmla="*/ 554354 w 554354"/>
              <a:gd name="connsiteY1" fmla="*/ 554352 h 1108704"/>
              <a:gd name="connsiteX2" fmla="*/ 0 w 554354"/>
              <a:gd name="connsiteY2" fmla="*/ 1108704 h 110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4354" h="1108704">
                <a:moveTo>
                  <a:pt x="0" y="0"/>
                </a:moveTo>
                <a:lnTo>
                  <a:pt x="554354" y="554352"/>
                </a:lnTo>
                <a:lnTo>
                  <a:pt x="0" y="1108704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3" name="任意多边形: 形状 32"/>
          <p:cNvSpPr/>
          <p:nvPr userDrawn="1">
            <p:custDataLst>
              <p:tags r:id="rId15"/>
            </p:custDataLst>
          </p:nvPr>
        </p:nvSpPr>
        <p:spPr>
          <a:xfrm flipH="1">
            <a:off x="7575095" y="1860151"/>
            <a:ext cx="1568906" cy="3137699"/>
          </a:xfrm>
          <a:custGeom>
            <a:avLst/>
            <a:gdLst>
              <a:gd name="connsiteX0" fmla="*/ 0 w 2091874"/>
              <a:gd name="connsiteY0" fmla="*/ 0 h 4183599"/>
              <a:gd name="connsiteX1" fmla="*/ 2091727 w 2091874"/>
              <a:gd name="connsiteY1" fmla="*/ 2091726 h 4183599"/>
              <a:gd name="connsiteX2" fmla="*/ 2091874 w 2091874"/>
              <a:gd name="connsiteY2" fmla="*/ 2091726 h 4183599"/>
              <a:gd name="connsiteX3" fmla="*/ 0 w 2091874"/>
              <a:gd name="connsiteY3" fmla="*/ 4183599 h 4183599"/>
              <a:gd name="connsiteX4" fmla="*/ 0 w 2091874"/>
              <a:gd name="connsiteY4" fmla="*/ 3354124 h 4183599"/>
              <a:gd name="connsiteX5" fmla="*/ 1262398 w 2091874"/>
              <a:gd name="connsiteY5" fmla="*/ 2091726 h 4183599"/>
              <a:gd name="connsiteX6" fmla="*/ 0 w 2091874"/>
              <a:gd name="connsiteY6" fmla="*/ 829327 h 41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1874" h="4183599">
                <a:moveTo>
                  <a:pt x="0" y="0"/>
                </a:moveTo>
                <a:lnTo>
                  <a:pt x="2091727" y="2091726"/>
                </a:lnTo>
                <a:lnTo>
                  <a:pt x="2091874" y="2091726"/>
                </a:lnTo>
                <a:lnTo>
                  <a:pt x="0" y="4183599"/>
                </a:lnTo>
                <a:lnTo>
                  <a:pt x="0" y="3354124"/>
                </a:lnTo>
                <a:lnTo>
                  <a:pt x="1262398" y="2091726"/>
                </a:lnTo>
                <a:lnTo>
                  <a:pt x="0" y="82932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4" name="任意多边形: 形状 33"/>
          <p:cNvSpPr/>
          <p:nvPr userDrawn="1">
            <p:custDataLst>
              <p:tags r:id="rId16"/>
            </p:custDataLst>
          </p:nvPr>
        </p:nvSpPr>
        <p:spPr>
          <a:xfrm flipH="1">
            <a:off x="6566590" y="857250"/>
            <a:ext cx="2577410" cy="5143500"/>
          </a:xfrm>
          <a:custGeom>
            <a:avLst/>
            <a:gdLst>
              <a:gd name="connsiteX0" fmla="*/ 1 w 3436547"/>
              <a:gd name="connsiteY0" fmla="*/ 0 h 6871033"/>
              <a:gd name="connsiteX1" fmla="*/ 3436547 w 3436547"/>
              <a:gd name="connsiteY1" fmla="*/ 3435516 h 6871033"/>
              <a:gd name="connsiteX2" fmla="*/ 1 w 3436547"/>
              <a:gd name="connsiteY2" fmla="*/ 6871033 h 6871033"/>
              <a:gd name="connsiteX3" fmla="*/ 0 w 3436547"/>
              <a:gd name="connsiteY3" fmla="*/ 6871032 h 6871033"/>
              <a:gd name="connsiteX4" fmla="*/ 0 w 3436547"/>
              <a:gd name="connsiteY4" fmla="*/ 6041558 h 6871033"/>
              <a:gd name="connsiteX5" fmla="*/ 1 w 3436547"/>
              <a:gd name="connsiteY5" fmla="*/ 6041559 h 6871033"/>
              <a:gd name="connsiteX6" fmla="*/ 2606778 w 3436547"/>
              <a:gd name="connsiteY6" fmla="*/ 3435516 h 6871033"/>
              <a:gd name="connsiteX7" fmla="*/ 1 w 3436547"/>
              <a:gd name="connsiteY7" fmla="*/ 829475 h 6871033"/>
              <a:gd name="connsiteX8" fmla="*/ 0 w 3436547"/>
              <a:gd name="connsiteY8" fmla="*/ 829476 h 6871033"/>
              <a:gd name="connsiteX9" fmla="*/ 0 w 3436547"/>
              <a:gd name="connsiteY9" fmla="*/ 1 h 687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6547" h="6871033">
                <a:moveTo>
                  <a:pt x="1" y="0"/>
                </a:moveTo>
                <a:lnTo>
                  <a:pt x="3436547" y="3435516"/>
                </a:lnTo>
                <a:lnTo>
                  <a:pt x="1" y="6871033"/>
                </a:lnTo>
                <a:lnTo>
                  <a:pt x="0" y="6871032"/>
                </a:lnTo>
                <a:lnTo>
                  <a:pt x="0" y="6041558"/>
                </a:lnTo>
                <a:lnTo>
                  <a:pt x="1" y="6041559"/>
                </a:lnTo>
                <a:lnTo>
                  <a:pt x="2606778" y="3435516"/>
                </a:lnTo>
                <a:lnTo>
                  <a:pt x="1" y="829475"/>
                </a:lnTo>
                <a:lnTo>
                  <a:pt x="0" y="829476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6000">
                <a:schemeClr val="accent1">
                  <a:alpha val="0"/>
                </a:schemeClr>
              </a:gs>
            </a:gsLst>
            <a:lin ang="5400000" scaled="1"/>
            <a:tileRect/>
          </a:gradFill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5" name="任意多边形: 形状 34"/>
          <p:cNvSpPr/>
          <p:nvPr userDrawn="1">
            <p:custDataLst>
              <p:tags r:id="rId17"/>
            </p:custDataLst>
          </p:nvPr>
        </p:nvSpPr>
        <p:spPr>
          <a:xfrm flipH="1">
            <a:off x="4321316" y="857250"/>
            <a:ext cx="3721255" cy="5143499"/>
          </a:xfrm>
          <a:custGeom>
            <a:avLst/>
            <a:gdLst>
              <a:gd name="connsiteX0" fmla="*/ 13037 w 4961673"/>
              <a:gd name="connsiteY0" fmla="*/ 0 h 6857999"/>
              <a:gd name="connsiteX1" fmla="*/ 1531645 w 4961673"/>
              <a:gd name="connsiteY1" fmla="*/ 0 h 6857999"/>
              <a:gd name="connsiteX2" fmla="*/ 4961673 w 4961673"/>
              <a:gd name="connsiteY2" fmla="*/ 3422495 h 6857999"/>
              <a:gd name="connsiteX3" fmla="*/ 1518608 w 4961673"/>
              <a:gd name="connsiteY3" fmla="*/ 6857999 h 6857999"/>
              <a:gd name="connsiteX4" fmla="*/ 0 w 4961673"/>
              <a:gd name="connsiteY4" fmla="*/ 6857999 h 6857999"/>
              <a:gd name="connsiteX5" fmla="*/ 3443005 w 4961673"/>
              <a:gd name="connsiteY5" fmla="*/ 342249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1673" h="6857999">
                <a:moveTo>
                  <a:pt x="13037" y="0"/>
                </a:moveTo>
                <a:lnTo>
                  <a:pt x="1531645" y="0"/>
                </a:lnTo>
                <a:lnTo>
                  <a:pt x="4961673" y="3422495"/>
                </a:lnTo>
                <a:lnTo>
                  <a:pt x="1518608" y="6857999"/>
                </a:lnTo>
                <a:lnTo>
                  <a:pt x="0" y="6857999"/>
                </a:lnTo>
                <a:lnTo>
                  <a:pt x="3443005" y="3422495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alpha val="20000"/>
                </a:schemeClr>
              </a:gs>
              <a:gs pos="73000">
                <a:schemeClr val="accent1">
                  <a:alpha val="0"/>
                </a:schemeClr>
              </a:gs>
            </a:gsLst>
            <a:lin ang="0" scaled="1"/>
            <a:tileRect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lvl="0" algn="ctr"/>
            <a:endParaRPr lang="en-US" sz="1350"/>
          </a:p>
        </p:txBody>
      </p:sp>
      <p:cxnSp>
        <p:nvCxnSpPr>
          <p:cNvPr id="28" name="直接连接符 27"/>
          <p:cNvCxnSpPr/>
          <p:nvPr userDrawn="1">
            <p:custDataLst>
              <p:tags r:id="rId18"/>
            </p:custDataLst>
          </p:nvPr>
        </p:nvCxnSpPr>
        <p:spPr>
          <a:xfrm>
            <a:off x="1034858" y="5319713"/>
            <a:ext cx="268670" cy="0"/>
          </a:xfrm>
          <a:prstGeom prst="line">
            <a:avLst/>
          </a:prstGeom>
          <a:ln w="25400" cap="rnd"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935831" y="2099250"/>
            <a:ext cx="4425583" cy="135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050" b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939632" y="3847692"/>
            <a:ext cx="2160000" cy="410400"/>
          </a:xfrm>
          <a:custGeom>
            <a:avLst/>
            <a:gdLst>
              <a:gd name="connsiteX0" fmla="*/ 0 w 2880000"/>
              <a:gd name="connsiteY0" fmla="*/ 0 h 547200"/>
              <a:gd name="connsiteX1" fmla="*/ 2788798 w 2880000"/>
              <a:gd name="connsiteY1" fmla="*/ 0 h 547200"/>
              <a:gd name="connsiteX2" fmla="*/ 2880000 w 2880000"/>
              <a:gd name="connsiteY2" fmla="*/ 91202 h 547200"/>
              <a:gd name="connsiteX3" fmla="*/ 2880000 w 2880000"/>
              <a:gd name="connsiteY3" fmla="*/ 547200 h 547200"/>
              <a:gd name="connsiteX4" fmla="*/ 419182 w 2880000"/>
              <a:gd name="connsiteY4" fmla="*/ 547200 h 547200"/>
              <a:gd name="connsiteX5" fmla="*/ 331612 w 2880000"/>
              <a:gd name="connsiteY5" fmla="*/ 436147 h 547200"/>
              <a:gd name="connsiteX6" fmla="*/ 0 w 2880000"/>
              <a:gd name="connsiteY6" fmla="*/ 436147 h 5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80000" h="547200">
                <a:moveTo>
                  <a:pt x="0" y="0"/>
                </a:moveTo>
                <a:lnTo>
                  <a:pt x="2788798" y="0"/>
                </a:lnTo>
                <a:lnTo>
                  <a:pt x="2880000" y="91202"/>
                </a:lnTo>
                <a:lnTo>
                  <a:pt x="2880000" y="547200"/>
                </a:lnTo>
                <a:lnTo>
                  <a:pt x="419182" y="547200"/>
                </a:lnTo>
                <a:lnTo>
                  <a:pt x="331612" y="436147"/>
                </a:lnTo>
                <a:lnTo>
                  <a:pt x="0" y="43614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txBody>
          <a:bodyPr wrap="square" lIns="36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4" name="任意多边形: 形状 13"/>
          <p:cNvSpPr/>
          <p:nvPr userDrawn="1">
            <p:custDataLst>
              <p:tags r:id="rId24"/>
            </p:custDataLst>
          </p:nvPr>
        </p:nvSpPr>
        <p:spPr>
          <a:xfrm flipV="1">
            <a:off x="957882" y="4204009"/>
            <a:ext cx="234190" cy="52373"/>
          </a:xfrm>
          <a:custGeom>
            <a:avLst/>
            <a:gdLst>
              <a:gd name="connsiteX0" fmla="*/ 278134 w 389081"/>
              <a:gd name="connsiteY0" fmla="*/ 89627 h 89627"/>
              <a:gd name="connsiteX1" fmla="*/ 329769 w 389081"/>
              <a:gd name="connsiteY1" fmla="*/ 89627 h 89627"/>
              <a:gd name="connsiteX2" fmla="*/ 389081 w 389081"/>
              <a:gd name="connsiteY2" fmla="*/ 0 h 89627"/>
              <a:gd name="connsiteX3" fmla="*/ 337446 w 389081"/>
              <a:gd name="connsiteY3" fmla="*/ 0 h 89627"/>
              <a:gd name="connsiteX4" fmla="*/ 185423 w 389081"/>
              <a:gd name="connsiteY4" fmla="*/ 89627 h 89627"/>
              <a:gd name="connsiteX5" fmla="*/ 237057 w 389081"/>
              <a:gd name="connsiteY5" fmla="*/ 89627 h 89627"/>
              <a:gd name="connsiteX6" fmla="*/ 296370 w 389081"/>
              <a:gd name="connsiteY6" fmla="*/ 0 h 89627"/>
              <a:gd name="connsiteX7" fmla="*/ 244735 w 389081"/>
              <a:gd name="connsiteY7" fmla="*/ 0 h 89627"/>
              <a:gd name="connsiteX8" fmla="*/ 92711 w 389081"/>
              <a:gd name="connsiteY8" fmla="*/ 89627 h 89627"/>
              <a:gd name="connsiteX9" fmla="*/ 144346 w 389081"/>
              <a:gd name="connsiteY9" fmla="*/ 89627 h 89627"/>
              <a:gd name="connsiteX10" fmla="*/ 203659 w 389081"/>
              <a:gd name="connsiteY10" fmla="*/ 0 h 89627"/>
              <a:gd name="connsiteX11" fmla="*/ 152024 w 389081"/>
              <a:gd name="connsiteY11" fmla="*/ 0 h 89627"/>
              <a:gd name="connsiteX12" fmla="*/ 0 w 389081"/>
              <a:gd name="connsiteY12" fmla="*/ 89627 h 89627"/>
              <a:gd name="connsiteX13" fmla="*/ 51635 w 389081"/>
              <a:gd name="connsiteY13" fmla="*/ 89627 h 89627"/>
              <a:gd name="connsiteX14" fmla="*/ 110947 w 389081"/>
              <a:gd name="connsiteY14" fmla="*/ 0 h 89627"/>
              <a:gd name="connsiteX15" fmla="*/ 59312 w 389081"/>
              <a:gd name="connsiteY15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9081" h="89627">
                <a:moveTo>
                  <a:pt x="278134" y="89627"/>
                </a:moveTo>
                <a:lnTo>
                  <a:pt x="329769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3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9" y="0"/>
                </a:lnTo>
                <a:lnTo>
                  <a:pt x="152024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 rot="16200000">
            <a:off x="1985486" y="-1128236"/>
            <a:ext cx="5173028" cy="9144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 rot="16200000">
            <a:off x="1985486" y="-1128236"/>
            <a:ext cx="5173028" cy="9144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rgbClr val="000815">
                  <a:alpha val="90000"/>
                </a:srgb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778"/>
            <a:ext cx="9144000" cy="5143500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6"/>
            </p:custDataLst>
          </p:nvPr>
        </p:nvSpPr>
        <p:spPr>
          <a:xfrm rot="10800000">
            <a:off x="558641" y="4960135"/>
            <a:ext cx="284798" cy="28479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en-US" sz="1350" dirty="0"/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 rot="10800000" flipH="1">
            <a:off x="656749" y="5049670"/>
            <a:ext cx="73343" cy="100013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>
            <p:custDataLst>
              <p:tags r:id="rId8"/>
            </p:custDataLst>
          </p:nvPr>
        </p:nvCxnSpPr>
        <p:spPr>
          <a:xfrm>
            <a:off x="558830" y="1511753"/>
            <a:ext cx="5221129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 userDrawn="1">
            <p:custDataLst>
              <p:tags r:id="rId9"/>
            </p:custDataLst>
          </p:nvPr>
        </p:nvCxnSpPr>
        <p:spPr>
          <a:xfrm>
            <a:off x="7395210" y="1511753"/>
            <a:ext cx="124587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署名"/>
          <p:cNvSpPr txBox="1">
            <a:spLocks noGrp="1"/>
          </p:cNvSpPr>
          <p:nvPr>
            <p:ph type="body" idx="9" hasCustomPrompt="1"/>
            <p:custDataLst>
              <p:tags r:id="rId10"/>
            </p:custDataLst>
          </p:nvPr>
        </p:nvSpPr>
        <p:spPr>
          <a:xfrm>
            <a:off x="937260" y="4991567"/>
            <a:ext cx="1465421" cy="2533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05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1" name="平行四边形 10"/>
          <p:cNvSpPr/>
          <p:nvPr userDrawn="1">
            <p:custDataLst>
              <p:tags r:id="rId11"/>
            </p:custDataLst>
          </p:nvPr>
        </p:nvSpPr>
        <p:spPr>
          <a:xfrm>
            <a:off x="685324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平行四边形 9"/>
          <p:cNvSpPr/>
          <p:nvPr userDrawn="1">
            <p:custDataLst>
              <p:tags r:id="rId12"/>
            </p:custDataLst>
          </p:nvPr>
        </p:nvSpPr>
        <p:spPr>
          <a:xfrm>
            <a:off x="781050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平行四边形 8"/>
          <p:cNvSpPr/>
          <p:nvPr userDrawn="1">
            <p:custDataLst>
              <p:tags r:id="rId13"/>
            </p:custDataLst>
          </p:nvPr>
        </p:nvSpPr>
        <p:spPr>
          <a:xfrm>
            <a:off x="876300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平行四边形 21"/>
          <p:cNvSpPr/>
          <p:nvPr userDrawn="1">
            <p:custDataLst>
              <p:tags r:id="rId14"/>
            </p:custDataLst>
          </p:nvPr>
        </p:nvSpPr>
        <p:spPr>
          <a:xfrm>
            <a:off x="972026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平行四边形 22"/>
          <p:cNvSpPr/>
          <p:nvPr userDrawn="1">
            <p:custDataLst>
              <p:tags r:id="rId15"/>
            </p:custDataLst>
          </p:nvPr>
        </p:nvSpPr>
        <p:spPr>
          <a:xfrm>
            <a:off x="1067753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平行四边形 23"/>
          <p:cNvSpPr/>
          <p:nvPr userDrawn="1">
            <p:custDataLst>
              <p:tags r:id="rId16"/>
            </p:custDataLst>
          </p:nvPr>
        </p:nvSpPr>
        <p:spPr>
          <a:xfrm>
            <a:off x="1163955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17"/>
            </p:custDataLst>
          </p:nvPr>
        </p:nvSpPr>
        <p:spPr>
          <a:xfrm>
            <a:off x="558165" y="2495550"/>
            <a:ext cx="5015865" cy="24007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9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7" name="正文"/>
          <p:cNvSpPr txBox="1">
            <a:spLocks noGrp="1"/>
          </p:cNvSpPr>
          <p:nvPr>
            <p:ph type="body" idx="1" hasCustomPrompt="1"/>
            <p:custDataLst>
              <p:tags r:id="rId18"/>
            </p:custDataLst>
          </p:nvPr>
        </p:nvSpPr>
        <p:spPr>
          <a:xfrm>
            <a:off x="558165" y="1701748"/>
            <a:ext cx="4522470" cy="764381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defPPr>
              <a:defRPr lang="en-US">
                <a:latin typeface="+mj-lt"/>
              </a:defRPr>
            </a:defPPr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sz="2400" b="1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</a:blip>
          <a:srcRect r="79839"/>
          <a:stretch>
            <a:fillRect/>
          </a:stretch>
        </p:blipFill>
        <p:spPr>
          <a:xfrm flipH="1">
            <a:off x="7300451" y="857250"/>
            <a:ext cx="1843549" cy="5143500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6000" contrast="12000"/>
          </a:blip>
          <a:stretch>
            <a:fillRect/>
          </a:stretch>
        </p:blipFill>
        <p:spPr>
          <a:xfrm flipH="1">
            <a:off x="0" y="857250"/>
            <a:ext cx="8562023" cy="5143500"/>
          </a:xfrm>
          <a:prstGeom prst="rect">
            <a:avLst/>
          </a:prstGeom>
        </p:spPr>
      </p:pic>
      <p:sp>
        <p:nvSpPr>
          <p:cNvPr id="21" name="矩形 20"/>
          <p:cNvSpPr/>
          <p:nvPr userDrawn="1">
            <p:custDataLst>
              <p:tags r:id="rId5"/>
            </p:custDataLst>
          </p:nvPr>
        </p:nvSpPr>
        <p:spPr>
          <a:xfrm rot="16200000">
            <a:off x="3448049" y="304798"/>
            <a:ext cx="5143501" cy="6248402"/>
          </a:xfrm>
          <a:prstGeom prst="rect">
            <a:avLst/>
          </a:prstGeom>
          <a:gradFill>
            <a:gsLst>
              <a:gs pos="6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25000"/>
                </a:scheme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任意多边形: 形状 16"/>
          <p:cNvSpPr/>
          <p:nvPr>
            <p:custDataLst>
              <p:tags r:id="rId6"/>
            </p:custDataLst>
          </p:nvPr>
        </p:nvSpPr>
        <p:spPr>
          <a:xfrm>
            <a:off x="331752" y="3011159"/>
            <a:ext cx="2438258" cy="1299125"/>
          </a:xfrm>
          <a:custGeom>
            <a:avLst/>
            <a:gdLst>
              <a:gd name="connsiteX0" fmla="*/ 109102 w 2819400"/>
              <a:gd name="connsiteY0" fmla="*/ 0 h 1386703"/>
              <a:gd name="connsiteX1" fmla="*/ 1507986 w 2819400"/>
              <a:gd name="connsiteY1" fmla="*/ 0 h 1386703"/>
              <a:gd name="connsiteX2" fmla="*/ 1847850 w 2819400"/>
              <a:gd name="connsiteY2" fmla="*/ 339864 h 1386703"/>
              <a:gd name="connsiteX3" fmla="*/ 1847850 w 2819400"/>
              <a:gd name="connsiteY3" fmla="*/ 344382 h 1386703"/>
              <a:gd name="connsiteX4" fmla="*/ 2646296 w 2819400"/>
              <a:gd name="connsiteY4" fmla="*/ 344382 h 1386703"/>
              <a:gd name="connsiteX5" fmla="*/ 2819400 w 2819400"/>
              <a:gd name="connsiteY5" fmla="*/ 517486 h 1386703"/>
              <a:gd name="connsiteX6" fmla="*/ 2819400 w 2819400"/>
              <a:gd name="connsiteY6" fmla="*/ 1125966 h 1386703"/>
              <a:gd name="connsiteX7" fmla="*/ 2558663 w 2819400"/>
              <a:gd name="connsiteY7" fmla="*/ 1386703 h 1386703"/>
              <a:gd name="connsiteX8" fmla="*/ 326392 w 2819400"/>
              <a:gd name="connsiteY8" fmla="*/ 1386703 h 1386703"/>
              <a:gd name="connsiteX9" fmla="*/ 0 w 2819400"/>
              <a:gd name="connsiteY9" fmla="*/ 1060311 h 1386703"/>
              <a:gd name="connsiteX10" fmla="*/ 0 w 2819400"/>
              <a:gd name="connsiteY10" fmla="*/ 109102 h 138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1386703">
                <a:moveTo>
                  <a:pt x="109102" y="0"/>
                </a:moveTo>
                <a:lnTo>
                  <a:pt x="1507986" y="0"/>
                </a:lnTo>
                <a:lnTo>
                  <a:pt x="1847850" y="339864"/>
                </a:lnTo>
                <a:lnTo>
                  <a:pt x="1847850" y="344382"/>
                </a:lnTo>
                <a:lnTo>
                  <a:pt x="2646296" y="344382"/>
                </a:lnTo>
                <a:lnTo>
                  <a:pt x="2819400" y="517486"/>
                </a:lnTo>
                <a:lnTo>
                  <a:pt x="2819400" y="1125966"/>
                </a:lnTo>
                <a:lnTo>
                  <a:pt x="2558663" y="1386703"/>
                </a:lnTo>
                <a:lnTo>
                  <a:pt x="326392" y="1386703"/>
                </a:lnTo>
                <a:lnTo>
                  <a:pt x="0" y="1060311"/>
                </a:lnTo>
                <a:lnTo>
                  <a:pt x="0" y="109102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350"/>
          </a:p>
        </p:txBody>
      </p:sp>
      <p:sp>
        <p:nvSpPr>
          <p:cNvPr id="8" name="加号 7"/>
          <p:cNvSpPr/>
          <p:nvPr>
            <p:custDataLst>
              <p:tags r:id="rId7"/>
            </p:custDataLst>
          </p:nvPr>
        </p:nvSpPr>
        <p:spPr>
          <a:xfrm rot="2781836">
            <a:off x="413039" y="3358927"/>
            <a:ext cx="990510" cy="990510"/>
          </a:xfrm>
          <a:prstGeom prst="mathPlus">
            <a:avLst>
              <a:gd name="adj1" fmla="val 14727"/>
            </a:avLst>
          </a:prstGeom>
          <a:noFill/>
          <a:ln>
            <a:gradFill flip="none" rotWithShape="1">
              <a:gsLst>
                <a:gs pos="0">
                  <a:schemeClr val="accent2"/>
                </a:gs>
                <a:gs pos="67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350"/>
          </a:p>
        </p:txBody>
      </p:sp>
      <p:cxnSp>
        <p:nvCxnSpPr>
          <p:cNvPr id="18" name="直接连接符 17"/>
          <p:cNvCxnSpPr/>
          <p:nvPr>
            <p:custDataLst>
              <p:tags r:id="rId8"/>
            </p:custDataLst>
          </p:nvPr>
        </p:nvCxnSpPr>
        <p:spPr>
          <a:xfrm>
            <a:off x="459946" y="3442697"/>
            <a:ext cx="1985239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V 形 22"/>
          <p:cNvSpPr/>
          <p:nvPr>
            <p:custDataLst>
              <p:tags r:id="rId9"/>
            </p:custDataLst>
          </p:nvPr>
        </p:nvSpPr>
        <p:spPr>
          <a:xfrm>
            <a:off x="2528411" y="4220528"/>
            <a:ext cx="163830" cy="215265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箭头: V 形 23"/>
          <p:cNvSpPr/>
          <p:nvPr>
            <p:custDataLst>
              <p:tags r:id="rId10"/>
            </p:custDataLst>
          </p:nvPr>
        </p:nvSpPr>
        <p:spPr>
          <a:xfrm>
            <a:off x="2651284" y="4220528"/>
            <a:ext cx="163830" cy="215265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5" name="箭头: V 形 24"/>
          <p:cNvSpPr/>
          <p:nvPr>
            <p:custDataLst>
              <p:tags r:id="rId11"/>
            </p:custDataLst>
          </p:nvPr>
        </p:nvSpPr>
        <p:spPr>
          <a:xfrm>
            <a:off x="2774633" y="4220528"/>
            <a:ext cx="163830" cy="215265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6" name="箭头: V 形 25"/>
          <p:cNvSpPr/>
          <p:nvPr>
            <p:custDataLst>
              <p:tags r:id="rId12"/>
            </p:custDataLst>
          </p:nvPr>
        </p:nvSpPr>
        <p:spPr>
          <a:xfrm>
            <a:off x="2897981" y="4220528"/>
            <a:ext cx="163830" cy="215265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7" name="箭头: V 形 26"/>
          <p:cNvSpPr/>
          <p:nvPr>
            <p:custDataLst>
              <p:tags r:id="rId13"/>
            </p:custDataLst>
          </p:nvPr>
        </p:nvSpPr>
        <p:spPr>
          <a:xfrm>
            <a:off x="3020854" y="4220528"/>
            <a:ext cx="163830" cy="215265"/>
          </a:xfrm>
          <a:prstGeom prst="chevron">
            <a:avLst>
              <a:gd name="adj" fmla="val 63333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 lnSpcReduction="20000"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cxnSp>
        <p:nvCxnSpPr>
          <p:cNvPr id="36" name="直接连接符 35"/>
          <p:cNvCxnSpPr/>
          <p:nvPr>
            <p:custDataLst>
              <p:tags r:id="rId14"/>
            </p:custDataLst>
          </p:nvPr>
        </p:nvCxnSpPr>
        <p:spPr>
          <a:xfrm>
            <a:off x="329825" y="1445078"/>
            <a:ext cx="1109397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>
            <a:off x="2627523" y="1445078"/>
            <a:ext cx="6152674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16"/>
            </p:custDataLst>
          </p:nvPr>
        </p:nvSpPr>
        <p:spPr>
          <a:xfrm>
            <a:off x="1209199" y="3434715"/>
            <a:ext cx="3529592" cy="896779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sz="450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lt"/>
                <a:sym typeface="+mn-ea"/>
              </a:defRPr>
            </a:lvl1pPr>
          </a:lstStyle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>
            <p:custDataLst>
              <p:tags r:id="rId2"/>
            </p:custDataLst>
          </p:nvPr>
        </p:nvSpPr>
        <p:spPr>
          <a:xfrm rot="16200000">
            <a:off x="2000250" y="-1143000"/>
            <a:ext cx="5143500" cy="9144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矩形 25"/>
          <p:cNvSpPr/>
          <p:nvPr userDrawn="1">
            <p:custDataLst>
              <p:tags r:id="rId3"/>
            </p:custDataLst>
          </p:nvPr>
        </p:nvSpPr>
        <p:spPr>
          <a:xfrm rot="16200000">
            <a:off x="2000250" y="-1143000"/>
            <a:ext cx="5143500" cy="9144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chemeClr val="accent1">
                  <a:lumMod val="17000"/>
                </a:scheme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8" name="图片 4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12000" contrast="24000"/>
          </a:blip>
          <a:stretch>
            <a:fillRect/>
          </a:stretch>
        </p:blipFill>
        <p:spPr>
          <a:xfrm>
            <a:off x="2545080" y="857250"/>
            <a:ext cx="6598920" cy="5143500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6"/>
            </p:custDataLst>
          </p:nvPr>
        </p:nvSpPr>
        <p:spPr>
          <a:xfrm>
            <a:off x="569119" y="2653684"/>
            <a:ext cx="284798" cy="28479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endParaRPr lang="en-US" sz="1350" dirty="0"/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>
            <a:off x="682466" y="2748934"/>
            <a:ext cx="73343" cy="100013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cxnSp>
        <p:nvCxnSpPr>
          <p:cNvPr id="34" name="直接连接符 33"/>
          <p:cNvCxnSpPr/>
          <p:nvPr userDrawn="1">
            <p:custDataLst>
              <p:tags r:id="rId8"/>
            </p:custDataLst>
          </p:nvPr>
        </p:nvCxnSpPr>
        <p:spPr>
          <a:xfrm>
            <a:off x="560258" y="1473653"/>
            <a:ext cx="584454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 userDrawn="1">
            <p:custDataLst>
              <p:tags r:id="rId9"/>
            </p:custDataLst>
          </p:nvPr>
        </p:nvCxnSpPr>
        <p:spPr>
          <a:xfrm>
            <a:off x="7245906" y="1473653"/>
            <a:ext cx="1383983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"/>
          <p:cNvSpPr txBox="1">
            <a:spLocks noGrp="1"/>
          </p:cNvSpPr>
          <p:nvPr>
            <p:ph type="title" idx="8" hasCustomPrompt="1"/>
            <p:custDataLst>
              <p:tags r:id="rId10"/>
            </p:custDataLst>
          </p:nvPr>
        </p:nvSpPr>
        <p:spPr>
          <a:xfrm>
            <a:off x="477203" y="3029445"/>
            <a:ext cx="4168140" cy="2259806"/>
          </a:xfrm>
          <a:prstGeom prst="rect">
            <a:avLst/>
          </a:prstGeom>
          <a:noFill/>
        </p:spPr>
        <p:txBody>
          <a:bodyPr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10" name="副标题"/>
          <p:cNvSpPr txBox="1">
            <a:spLocks noGrp="1"/>
          </p:cNvSpPr>
          <p:nvPr>
            <p:ph type="body" idx="7" hasCustomPrompt="1"/>
            <p:custDataLst>
              <p:tags r:id="rId11"/>
            </p:custDataLst>
          </p:nvPr>
        </p:nvSpPr>
        <p:spPr>
          <a:xfrm>
            <a:off x="876776" y="2340311"/>
            <a:ext cx="3768566" cy="689134"/>
          </a:xfrm>
          <a:prstGeom prst="rect">
            <a:avLst/>
          </a:prstGeom>
          <a:noFill/>
        </p:spPr>
        <p:txBody>
          <a:bodyPr wrap="none" lIns="71755" tIns="0" rIns="71755" bIns="0" rtlCol="0" anchor="b" anchorCtr="0">
            <a:normAutofit/>
          </a:bodyPr>
          <a:lstStyle>
            <a:defPPr>
              <a:defRPr lang="en-US">
                <a:latin typeface="+mn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400" b="0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latin typeface="+mn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8" name="平行四边形 7"/>
          <p:cNvSpPr/>
          <p:nvPr userDrawn="1">
            <p:custDataLst>
              <p:tags r:id="rId12"/>
            </p:custDataLst>
          </p:nvPr>
        </p:nvSpPr>
        <p:spPr>
          <a:xfrm>
            <a:off x="685324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平行四边形 6"/>
          <p:cNvSpPr/>
          <p:nvPr userDrawn="1">
            <p:custDataLst>
              <p:tags r:id="rId13"/>
            </p:custDataLst>
          </p:nvPr>
        </p:nvSpPr>
        <p:spPr>
          <a:xfrm>
            <a:off x="781050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平行四边形 8"/>
          <p:cNvSpPr/>
          <p:nvPr userDrawn="1">
            <p:custDataLst>
              <p:tags r:id="rId14"/>
            </p:custDataLst>
          </p:nvPr>
        </p:nvSpPr>
        <p:spPr>
          <a:xfrm>
            <a:off x="876300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平行四边形 21"/>
          <p:cNvSpPr/>
          <p:nvPr userDrawn="1">
            <p:custDataLst>
              <p:tags r:id="rId15"/>
            </p:custDataLst>
          </p:nvPr>
        </p:nvSpPr>
        <p:spPr>
          <a:xfrm>
            <a:off x="972026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平行四边形 22"/>
          <p:cNvSpPr/>
          <p:nvPr userDrawn="1">
            <p:custDataLst>
              <p:tags r:id="rId16"/>
            </p:custDataLst>
          </p:nvPr>
        </p:nvSpPr>
        <p:spPr>
          <a:xfrm>
            <a:off x="1067753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平行四边形 23"/>
          <p:cNvSpPr/>
          <p:nvPr userDrawn="1">
            <p:custDataLst>
              <p:tags r:id="rId17"/>
            </p:custDataLst>
          </p:nvPr>
        </p:nvSpPr>
        <p:spPr>
          <a:xfrm>
            <a:off x="1163955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b="1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1732" y="1127250"/>
            <a:ext cx="7886700" cy="648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b="1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11" name="标题 10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FFFFF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21732" y="1127250"/>
            <a:ext cx="7886700" cy="648000"/>
          </a:xfrm>
        </p:spPr>
        <p:txBody>
          <a:bodyPr wrap="square">
            <a:normAutofit/>
          </a:bodyPr>
          <a:lstStyle>
            <a:lvl1pPr>
              <a:defRPr b="1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1" u="none" strike="noStrike" kern="1200" cap="none" spc="0" normalizeH="0">
                <a:solidFill>
                  <a:srgbClr val="FFFFFF"/>
                </a:solidFill>
                <a:uFillTx/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2"/>
            </p:custDataLst>
          </p:nvPr>
        </p:nvSpPr>
        <p:spPr>
          <a:xfrm rot="16200000">
            <a:off x="1985486" y="-1128236"/>
            <a:ext cx="5173028" cy="9144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矩形 2"/>
          <p:cNvSpPr/>
          <p:nvPr userDrawn="1">
            <p:custDataLst>
              <p:tags r:id="rId3"/>
            </p:custDataLst>
          </p:nvPr>
        </p:nvSpPr>
        <p:spPr>
          <a:xfrm rot="16200000">
            <a:off x="1985486" y="-1128236"/>
            <a:ext cx="5173028" cy="9144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rgbClr val="000815">
                  <a:alpha val="90000"/>
                </a:srgb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8" name="图片 2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lum bright="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6301"/>
            <a:ext cx="9144000" cy="5143976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6"/>
            </p:custDataLst>
          </p:nvPr>
        </p:nvSpPr>
        <p:spPr>
          <a:xfrm rot="10800000">
            <a:off x="558641" y="4055745"/>
            <a:ext cx="284798" cy="28479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0000" lnSpcReduction="20000"/>
          </a:bodyPr>
          <a:lstStyle/>
          <a:p>
            <a:pPr algn="ctr"/>
            <a:endParaRPr lang="en-US" sz="1350" dirty="0"/>
          </a:p>
        </p:txBody>
      </p:sp>
      <p:sp>
        <p:nvSpPr>
          <p:cNvPr id="19" name="箭头: V 形 18"/>
          <p:cNvSpPr/>
          <p:nvPr userDrawn="1">
            <p:custDataLst>
              <p:tags r:id="rId7"/>
            </p:custDataLst>
          </p:nvPr>
        </p:nvSpPr>
        <p:spPr>
          <a:xfrm rot="10800000" flipH="1">
            <a:off x="656749" y="4145280"/>
            <a:ext cx="73343" cy="100013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/>
          <p:nvPr userDrawn="1">
            <p:custDataLst>
              <p:tags r:id="rId8"/>
            </p:custDataLst>
          </p:nvPr>
        </p:nvCxnSpPr>
        <p:spPr>
          <a:xfrm>
            <a:off x="558830" y="1511753"/>
            <a:ext cx="5221129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接连接符 1032"/>
          <p:cNvCxnSpPr/>
          <p:nvPr userDrawn="1">
            <p:custDataLst>
              <p:tags r:id="rId9"/>
            </p:custDataLst>
          </p:nvPr>
        </p:nvCxnSpPr>
        <p:spPr>
          <a:xfrm>
            <a:off x="7395210" y="1511753"/>
            <a:ext cx="1245870" cy="0"/>
          </a:xfrm>
          <a:prstGeom prst="line">
            <a:avLst/>
          </a:prstGeom>
          <a:ln w="12700">
            <a:solidFill>
              <a:schemeClr val="accent2">
                <a:alpha val="4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署名"/>
          <p:cNvSpPr txBox="1">
            <a:spLocks noGrp="1"/>
          </p:cNvSpPr>
          <p:nvPr>
            <p:ph type="body" idx="8" hasCustomPrompt="1"/>
            <p:custDataLst>
              <p:tags r:id="rId10"/>
            </p:custDataLst>
          </p:nvPr>
        </p:nvSpPr>
        <p:spPr>
          <a:xfrm>
            <a:off x="937736" y="4087178"/>
            <a:ext cx="4143375" cy="2533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rmAutofit/>
          </a:bodyPr>
          <a:lstStyle>
            <a:defPPr>
              <a:defRPr lang="en-US">
                <a:latin typeface="+mn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050" b="0" i="0" u="none" strike="noStrike" kern="1200" cap="none" spc="0" normalizeH="0" baseline="0" noProof="1" dirty="0">
                <a:solidFill>
                  <a:srgbClr val="FFFFFF"/>
                </a:solidFill>
                <a:latin typeface="+mn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0" name="平行四边形 9"/>
          <p:cNvSpPr/>
          <p:nvPr userDrawn="1">
            <p:custDataLst>
              <p:tags r:id="rId11"/>
            </p:custDataLst>
          </p:nvPr>
        </p:nvSpPr>
        <p:spPr>
          <a:xfrm>
            <a:off x="685324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平行四边形 7"/>
          <p:cNvSpPr/>
          <p:nvPr userDrawn="1">
            <p:custDataLst>
              <p:tags r:id="rId12"/>
            </p:custDataLst>
          </p:nvPr>
        </p:nvSpPr>
        <p:spPr>
          <a:xfrm>
            <a:off x="781050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平行四边形 8"/>
          <p:cNvSpPr/>
          <p:nvPr userDrawn="1">
            <p:custDataLst>
              <p:tags r:id="rId13"/>
            </p:custDataLst>
          </p:nvPr>
        </p:nvSpPr>
        <p:spPr>
          <a:xfrm>
            <a:off x="876300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平行四边形 21"/>
          <p:cNvSpPr/>
          <p:nvPr userDrawn="1">
            <p:custDataLst>
              <p:tags r:id="rId14"/>
            </p:custDataLst>
          </p:nvPr>
        </p:nvSpPr>
        <p:spPr>
          <a:xfrm>
            <a:off x="972026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平行四边形 22"/>
          <p:cNvSpPr/>
          <p:nvPr userDrawn="1">
            <p:custDataLst>
              <p:tags r:id="rId15"/>
            </p:custDataLst>
          </p:nvPr>
        </p:nvSpPr>
        <p:spPr>
          <a:xfrm>
            <a:off x="1067753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平行四边形 23"/>
          <p:cNvSpPr/>
          <p:nvPr userDrawn="1">
            <p:custDataLst>
              <p:tags r:id="rId16"/>
            </p:custDataLst>
          </p:nvPr>
        </p:nvSpPr>
        <p:spPr>
          <a:xfrm>
            <a:off x="1163955" y="1278255"/>
            <a:ext cx="95726" cy="108109"/>
          </a:xfrm>
          <a:prstGeom prst="parallelogram">
            <a:avLst>
              <a:gd name="adj" fmla="val 61736"/>
            </a:avLst>
          </a:prstGeom>
          <a:solidFill>
            <a:schemeClr val="accent1"/>
          </a:solidFill>
          <a:ln>
            <a:noFill/>
            <a:prstDash val="solid"/>
          </a:ln>
          <a:effectLst>
            <a:outerShdw blurRad="1397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7"/>
            </p:custDataLst>
          </p:nvPr>
        </p:nvSpPr>
        <p:spPr>
          <a:xfrm>
            <a:off x="558641" y="2129790"/>
            <a:ext cx="4522470" cy="146208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1" i="0" u="none" strike="noStrike" kern="1200" cap="none" spc="0" normalizeH="0" baseline="0" noProof="1" dirty="0">
                <a:solidFill>
                  <a:srgbClr val="FFFFFF"/>
                </a:solidFill>
                <a:effectLst/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515A922F-1294-4387-9CB3-FCC8465D972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1029314" y="4691423"/>
            <a:ext cx="298593" cy="2985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图形 79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123540" y="4789283"/>
            <a:ext cx="119982" cy="101840"/>
          </a:xfrm>
          <a:prstGeom prst="rect">
            <a:avLst/>
          </a:prstGeom>
        </p:spPr>
      </p:pic>
      <p:sp>
        <p:nvSpPr>
          <p:cNvPr id="12" name="任意多边形: 形状 11"/>
          <p:cNvSpPr/>
          <p:nvPr userDrawn="1">
            <p:custDataLst>
              <p:tags r:id="rId7"/>
            </p:custDataLst>
          </p:nvPr>
        </p:nvSpPr>
        <p:spPr>
          <a:xfrm rot="5400000" flipV="1">
            <a:off x="8572446" y="1402339"/>
            <a:ext cx="164841" cy="43823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13" name="任意多边形: 形状 12"/>
          <p:cNvSpPr/>
          <p:nvPr userDrawn="1">
            <p:custDataLst>
              <p:tags r:id="rId8"/>
            </p:custDataLst>
          </p:nvPr>
        </p:nvSpPr>
        <p:spPr>
          <a:xfrm>
            <a:off x="5834369" y="1962257"/>
            <a:ext cx="3309632" cy="4038493"/>
          </a:xfrm>
          <a:custGeom>
            <a:avLst/>
            <a:gdLst>
              <a:gd name="connsiteX0" fmla="*/ 4412842 w 4412842"/>
              <a:gd name="connsiteY0" fmla="*/ 0 h 5384657"/>
              <a:gd name="connsiteX1" fmla="*/ 4412842 w 4412842"/>
              <a:gd name="connsiteY1" fmla="*/ 1850003 h 5384657"/>
              <a:gd name="connsiteX2" fmla="*/ 4412117 w 4412842"/>
              <a:gd name="connsiteY2" fmla="*/ 1850058 h 5384657"/>
              <a:gd name="connsiteX3" fmla="*/ 1845184 w 4412842"/>
              <a:gd name="connsiteY3" fmla="*/ 4694574 h 5384657"/>
              <a:gd name="connsiteX4" fmla="*/ 1903274 w 4412842"/>
              <a:gd name="connsiteY4" fmla="*/ 5270819 h 5384657"/>
              <a:gd name="connsiteX5" fmla="*/ 1932545 w 4412842"/>
              <a:gd name="connsiteY5" fmla="*/ 5384657 h 5384657"/>
              <a:gd name="connsiteX6" fmla="*/ 50857 w 4412842"/>
              <a:gd name="connsiteY6" fmla="*/ 5384657 h 5384657"/>
              <a:gd name="connsiteX7" fmla="*/ 24289 w 4412842"/>
              <a:gd name="connsiteY7" fmla="*/ 5175578 h 5384657"/>
              <a:gd name="connsiteX8" fmla="*/ 0 w 4412842"/>
              <a:gd name="connsiteY8" fmla="*/ 4694574 h 5384657"/>
              <a:gd name="connsiteX9" fmla="*/ 4223458 w 4412842"/>
              <a:gd name="connsiteY9" fmla="*/ 14401 h 538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2842" h="5384657">
                <a:moveTo>
                  <a:pt x="4412842" y="0"/>
                </a:moveTo>
                <a:lnTo>
                  <a:pt x="4412842" y="1850003"/>
                </a:lnTo>
                <a:lnTo>
                  <a:pt x="4412117" y="1850058"/>
                </a:lnTo>
                <a:cubicBezTo>
                  <a:pt x="2970309" y="1996482"/>
                  <a:pt x="1845184" y="3214134"/>
                  <a:pt x="1845184" y="4694574"/>
                </a:cubicBezTo>
                <a:cubicBezTo>
                  <a:pt x="1845184" y="4891966"/>
                  <a:pt x="1865186" y="5084687"/>
                  <a:pt x="1903274" y="5270819"/>
                </a:cubicBezTo>
                <a:lnTo>
                  <a:pt x="1932545" y="5384657"/>
                </a:lnTo>
                <a:lnTo>
                  <a:pt x="50857" y="5384657"/>
                </a:lnTo>
                <a:lnTo>
                  <a:pt x="24289" y="5175578"/>
                </a:lnTo>
                <a:cubicBezTo>
                  <a:pt x="8228" y="5017428"/>
                  <a:pt x="0" y="4856962"/>
                  <a:pt x="0" y="4694574"/>
                </a:cubicBezTo>
                <a:cubicBezTo>
                  <a:pt x="0" y="2258759"/>
                  <a:pt x="1851204" y="255316"/>
                  <a:pt x="4223458" y="144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5" name="任意多边形: 形状 14"/>
          <p:cNvSpPr/>
          <p:nvPr userDrawn="1">
            <p:custDataLst>
              <p:tags r:id="rId9"/>
            </p:custDataLst>
          </p:nvPr>
        </p:nvSpPr>
        <p:spPr>
          <a:xfrm>
            <a:off x="0" y="857250"/>
            <a:ext cx="945687" cy="943666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1"/>
          <a:srcRect l="15079" t="17171" r="45790" b="7436"/>
          <a:stretch>
            <a:fillRect/>
          </a:stretch>
        </p:blipFill>
        <p:spPr>
          <a:xfrm>
            <a:off x="5465891" y="1818893"/>
            <a:ext cx="2829989" cy="3409424"/>
          </a:xfrm>
          <a:prstGeom prst="rect">
            <a:avLst/>
          </a:prstGeom>
          <a:effectLst/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929824" y="1235250"/>
            <a:ext cx="2160000" cy="378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6"/>
            </p:custDataLst>
          </p:nvPr>
        </p:nvSpPr>
        <p:spPr>
          <a:xfrm>
            <a:off x="6355350" y="1235250"/>
            <a:ext cx="2160000" cy="378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350">
                <a:solidFill>
                  <a:schemeClr val="tx1">
                    <a:alpha val="7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7"/>
            </p:custDataLst>
          </p:nvPr>
        </p:nvSpPr>
        <p:spPr>
          <a:xfrm>
            <a:off x="929640" y="1649254"/>
            <a:ext cx="4567714" cy="219456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345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8"/>
            </p:custDataLst>
          </p:nvPr>
        </p:nvSpPr>
        <p:spPr>
          <a:xfrm>
            <a:off x="929640" y="3972878"/>
            <a:ext cx="4500563" cy="521018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>
                <a:latin typeface="+mj-lt"/>
              </a:defRPr>
            </a:lvl2pPr>
            <a:lvl3pPr marL="685800" indent="0" algn="ctr">
              <a:buNone/>
              <a:defRPr sz="1350">
                <a:latin typeface="+mj-lt"/>
              </a:defRPr>
            </a:lvl3pPr>
            <a:lvl4pPr marL="1028700" indent="0" algn="ctr">
              <a:buNone/>
              <a:defRPr sz="1200">
                <a:latin typeface="+mj-lt"/>
              </a:defRPr>
            </a:lvl4pPr>
            <a:lvl5pPr marL="1371600" indent="0" algn="ctr">
              <a:buNone/>
              <a:defRPr sz="1200">
                <a:latin typeface="+mj-lt"/>
              </a:defRPr>
            </a:lvl5pPr>
            <a:lvl6pPr marL="1714500" indent="0" algn="ctr">
              <a:buNone/>
              <a:defRPr sz="1200">
                <a:latin typeface="+mj-lt"/>
              </a:defRPr>
            </a:lvl6pPr>
            <a:lvl7pPr marL="2057400" indent="0" algn="ctr">
              <a:buNone/>
              <a:defRPr sz="1200">
                <a:latin typeface="+mj-lt"/>
              </a:defRPr>
            </a:lvl7pPr>
            <a:lvl8pPr marL="2400300" indent="0" algn="ctr">
              <a:buNone/>
              <a:defRPr sz="1200">
                <a:latin typeface="+mj-lt"/>
              </a:defRPr>
            </a:lvl8pPr>
            <a:lvl9pPr marL="2743200" indent="0" algn="ctr">
              <a:buNone/>
              <a:defRPr sz="12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9"/>
            </p:custDataLst>
          </p:nvPr>
        </p:nvSpPr>
        <p:spPr>
          <a:xfrm>
            <a:off x="1408964" y="4651203"/>
            <a:ext cx="2160000" cy="37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alpha val="0"/>
                </a:schemeClr>
              </a:gs>
              <a:gs pos="76000">
                <a:schemeClr val="accent1"/>
              </a:gs>
            </a:gsLst>
            <a:lin ang="10800000" scaled="0"/>
          </a:gradFill>
        </p:spPr>
        <p:txBody>
          <a:bodyPr wrap="square" anchor="ctr">
            <a:normAutofit/>
          </a:bodyPr>
          <a:lstStyle>
            <a:lvl1pPr marL="269875" indent="0" algn="l" eaLnBrk="1" fontAlgn="auto" latinLnBrk="0" hangingPunct="1">
              <a:lnSpc>
                <a:spcPct val="100000"/>
              </a:lnSpc>
              <a:buNone/>
              <a:defRPr sz="135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  <a:cs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cs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0" cy="5143499"/>
          </a:xfrm>
          <a:prstGeom prst="rect">
            <a:avLst/>
          </a:prstGeom>
          <a:gradFill flip="none" rotWithShape="1">
            <a:gsLst>
              <a:gs pos="8000">
                <a:schemeClr val="bg1"/>
              </a:gs>
              <a:gs pos="98165">
                <a:schemeClr val="accent1">
                  <a:lumMod val="40000"/>
                  <a:lumOff val="60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 flipH="1">
            <a:off x="0" y="5601837"/>
            <a:ext cx="9143999" cy="39891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任意多边形: 形状 5"/>
          <p:cNvSpPr/>
          <p:nvPr userDrawn="1">
            <p:custDataLst>
              <p:tags r:id="rId4"/>
            </p:custDataLst>
          </p:nvPr>
        </p:nvSpPr>
        <p:spPr>
          <a:xfrm flipV="1">
            <a:off x="623648" y="5778572"/>
            <a:ext cx="252816" cy="67212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 flipH="1">
            <a:off x="7929279" y="857250"/>
            <a:ext cx="1214721" cy="1212125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50000"/>
                  <a:lumOff val="5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 l="9710" r="14517" b="15557"/>
          <a:stretch>
            <a:fillRect/>
          </a:stretch>
        </p:blipFill>
        <p:spPr>
          <a:xfrm>
            <a:off x="7078011" y="956979"/>
            <a:ext cx="1623616" cy="11314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630079" y="1281113"/>
            <a:ext cx="4985861" cy="811054"/>
          </a:xfrm>
        </p:spPr>
        <p:txBody>
          <a:bodyPr wrap="square" anchor="b">
            <a:norm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任意多边形: 形状 9"/>
          <p:cNvSpPr/>
          <p:nvPr userDrawn="1">
            <p:custDataLst>
              <p:tags r:id="rId3"/>
            </p:custDataLst>
          </p:nvPr>
        </p:nvSpPr>
        <p:spPr>
          <a:xfrm flipH="1" flipV="1">
            <a:off x="0" y="857250"/>
            <a:ext cx="3309632" cy="4038493"/>
          </a:xfrm>
          <a:custGeom>
            <a:avLst/>
            <a:gdLst>
              <a:gd name="connsiteX0" fmla="*/ 4412842 w 4412842"/>
              <a:gd name="connsiteY0" fmla="*/ 0 h 5384657"/>
              <a:gd name="connsiteX1" fmla="*/ 4412842 w 4412842"/>
              <a:gd name="connsiteY1" fmla="*/ 1850003 h 5384657"/>
              <a:gd name="connsiteX2" fmla="*/ 4412117 w 4412842"/>
              <a:gd name="connsiteY2" fmla="*/ 1850058 h 5384657"/>
              <a:gd name="connsiteX3" fmla="*/ 1845184 w 4412842"/>
              <a:gd name="connsiteY3" fmla="*/ 4694574 h 5384657"/>
              <a:gd name="connsiteX4" fmla="*/ 1903274 w 4412842"/>
              <a:gd name="connsiteY4" fmla="*/ 5270819 h 5384657"/>
              <a:gd name="connsiteX5" fmla="*/ 1932545 w 4412842"/>
              <a:gd name="connsiteY5" fmla="*/ 5384657 h 5384657"/>
              <a:gd name="connsiteX6" fmla="*/ 50857 w 4412842"/>
              <a:gd name="connsiteY6" fmla="*/ 5384657 h 5384657"/>
              <a:gd name="connsiteX7" fmla="*/ 24289 w 4412842"/>
              <a:gd name="connsiteY7" fmla="*/ 5175578 h 5384657"/>
              <a:gd name="connsiteX8" fmla="*/ 0 w 4412842"/>
              <a:gd name="connsiteY8" fmla="*/ 4694574 h 5384657"/>
              <a:gd name="connsiteX9" fmla="*/ 4223458 w 4412842"/>
              <a:gd name="connsiteY9" fmla="*/ 14401 h 538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2842" h="5384657">
                <a:moveTo>
                  <a:pt x="4412842" y="0"/>
                </a:moveTo>
                <a:lnTo>
                  <a:pt x="4412842" y="1850003"/>
                </a:lnTo>
                <a:lnTo>
                  <a:pt x="4412117" y="1850058"/>
                </a:lnTo>
                <a:cubicBezTo>
                  <a:pt x="2970309" y="1996482"/>
                  <a:pt x="1845184" y="3214134"/>
                  <a:pt x="1845184" y="4694574"/>
                </a:cubicBezTo>
                <a:cubicBezTo>
                  <a:pt x="1845184" y="4891966"/>
                  <a:pt x="1865186" y="5084687"/>
                  <a:pt x="1903274" y="5270819"/>
                </a:cubicBezTo>
                <a:lnTo>
                  <a:pt x="1932545" y="5384657"/>
                </a:lnTo>
                <a:lnTo>
                  <a:pt x="50857" y="5384657"/>
                </a:lnTo>
                <a:lnTo>
                  <a:pt x="24289" y="5175578"/>
                </a:lnTo>
                <a:cubicBezTo>
                  <a:pt x="8228" y="5017428"/>
                  <a:pt x="0" y="4856962"/>
                  <a:pt x="0" y="4694574"/>
                </a:cubicBezTo>
                <a:cubicBezTo>
                  <a:pt x="0" y="2258759"/>
                  <a:pt x="1851204" y="255316"/>
                  <a:pt x="4223458" y="144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 l="21302" t="13702" r="16670"/>
          <a:stretch>
            <a:fillRect/>
          </a:stretch>
        </p:blipFill>
        <p:spPr>
          <a:xfrm>
            <a:off x="481934" y="1826617"/>
            <a:ext cx="3765779" cy="3275997"/>
          </a:xfrm>
          <a:prstGeom prst="rect">
            <a:avLst/>
          </a:prstGeom>
        </p:spPr>
      </p:pic>
      <p:sp>
        <p:nvSpPr>
          <p:cNvPr id="13" name="任意多边形: 形状 12"/>
          <p:cNvSpPr/>
          <p:nvPr userDrawn="1">
            <p:custDataLst>
              <p:tags r:id="rId6"/>
            </p:custDataLst>
          </p:nvPr>
        </p:nvSpPr>
        <p:spPr>
          <a:xfrm rot="5400000" flipH="1">
            <a:off x="8188370" y="5045120"/>
            <a:ext cx="945687" cy="943666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7"/>
            </p:custDataLst>
          </p:nvPr>
        </p:nvSpPr>
        <p:spPr>
          <a:xfrm rot="10800000" flipV="1">
            <a:off x="7811617" y="1534704"/>
            <a:ext cx="252816" cy="67212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cxnSp>
        <p:nvCxnSpPr>
          <p:cNvPr id="9" name="直接连接符 8"/>
          <p:cNvCxnSpPr/>
          <p:nvPr userDrawn="1">
            <p:custDataLst>
              <p:tags r:id="rId8"/>
            </p:custDataLst>
          </p:nvPr>
        </p:nvCxnSpPr>
        <p:spPr>
          <a:xfrm>
            <a:off x="990600" y="5606058"/>
            <a:ext cx="7172325" cy="0"/>
          </a:xfrm>
          <a:prstGeom prst="line">
            <a:avLst/>
          </a:prstGeom>
          <a:ln w="19050"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3837623" y="3394710"/>
            <a:ext cx="4240054" cy="1624013"/>
          </a:xfrm>
        </p:spPr>
        <p:txBody>
          <a:bodyPr wrap="square" anchor="t" anchorCtr="0">
            <a:normAutofit/>
          </a:bodyPr>
          <a:lstStyle>
            <a:lvl1pPr algn="r">
              <a:defRPr sz="315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4247714" y="1986909"/>
            <a:ext cx="3829922" cy="1305389"/>
          </a:xfrm>
          <a:noFill/>
        </p:spPr>
        <p:txBody>
          <a:bodyPr wrap="none" lIns="0" tIns="0" rIns="0" bIns="0" rtlCol="0" anchor="b" anchorCtr="0">
            <a:normAutofit/>
          </a:bodyPr>
          <a:lstStyle>
            <a:lvl1pPr marL="0" indent="0" algn="r">
              <a:buNone/>
              <a:defRPr lang="en-US" sz="66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n-lt"/>
              </a:defRPr>
            </a:lvl1pPr>
          </a:lstStyle>
          <a:p>
            <a:pPr marL="0" lvl="0" algn="r">
              <a:lnSpc>
                <a:spcPct val="100000"/>
              </a:lnSpc>
            </a:pPr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4629150" y="1833563"/>
            <a:ext cx="3992880" cy="36568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446" y="1127284"/>
            <a:ext cx="8099584" cy="648176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52197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29150" y="1833563"/>
            <a:ext cx="3992880" cy="308477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4629150" y="2263574"/>
            <a:ext cx="3992880" cy="3225207"/>
          </a:xfrm>
        </p:spPr>
        <p:txBody>
          <a:bodyPr wrap="square">
            <a:normAutofit/>
          </a:bodyPr>
          <a:lstStyle>
            <a:lvl1pPr>
              <a:defRPr sz="165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22446" y="1127284"/>
            <a:ext cx="8098631" cy="648176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21970" y="1833563"/>
            <a:ext cx="8099316" cy="30416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800" b="0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  <a:lvl6pPr marL="1714500" indent="0">
              <a:buNone/>
              <a:defRPr sz="1200" b="1">
                <a:latin typeface="+mj-lt"/>
              </a:defRPr>
            </a:lvl6pPr>
            <a:lvl7pPr marL="2057400" indent="0">
              <a:buNone/>
              <a:defRPr sz="1200" b="1">
                <a:latin typeface="+mj-lt"/>
              </a:defRPr>
            </a:lvl7pPr>
            <a:lvl8pPr marL="2400300" indent="0">
              <a:buNone/>
              <a:defRPr sz="1200" b="1">
                <a:latin typeface="+mj-lt"/>
              </a:defRPr>
            </a:lvl8pPr>
            <a:lvl9pPr marL="2743200" indent="0">
              <a:buNone/>
              <a:defRPr sz="12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任意多边形: 形状 7"/>
          <p:cNvSpPr/>
          <p:nvPr userDrawn="1">
            <p:custDataLst>
              <p:tags r:id="rId3"/>
            </p:custDataLst>
          </p:nvPr>
        </p:nvSpPr>
        <p:spPr>
          <a:xfrm>
            <a:off x="4883860" y="857250"/>
            <a:ext cx="4260140" cy="5143500"/>
          </a:xfrm>
          <a:custGeom>
            <a:avLst/>
            <a:gdLst>
              <a:gd name="connsiteX0" fmla="*/ 4412842 w 4412842"/>
              <a:gd name="connsiteY0" fmla="*/ 0 h 5384657"/>
              <a:gd name="connsiteX1" fmla="*/ 4412842 w 4412842"/>
              <a:gd name="connsiteY1" fmla="*/ 1850003 h 5384657"/>
              <a:gd name="connsiteX2" fmla="*/ 4412117 w 4412842"/>
              <a:gd name="connsiteY2" fmla="*/ 1850058 h 5384657"/>
              <a:gd name="connsiteX3" fmla="*/ 1845184 w 4412842"/>
              <a:gd name="connsiteY3" fmla="*/ 4694574 h 5384657"/>
              <a:gd name="connsiteX4" fmla="*/ 1903274 w 4412842"/>
              <a:gd name="connsiteY4" fmla="*/ 5270819 h 5384657"/>
              <a:gd name="connsiteX5" fmla="*/ 1932545 w 4412842"/>
              <a:gd name="connsiteY5" fmla="*/ 5384657 h 5384657"/>
              <a:gd name="connsiteX6" fmla="*/ 50857 w 4412842"/>
              <a:gd name="connsiteY6" fmla="*/ 5384657 h 5384657"/>
              <a:gd name="connsiteX7" fmla="*/ 24289 w 4412842"/>
              <a:gd name="connsiteY7" fmla="*/ 5175578 h 5384657"/>
              <a:gd name="connsiteX8" fmla="*/ 0 w 4412842"/>
              <a:gd name="connsiteY8" fmla="*/ 4694574 h 5384657"/>
              <a:gd name="connsiteX9" fmla="*/ 4223458 w 4412842"/>
              <a:gd name="connsiteY9" fmla="*/ 14401 h 538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2842" h="5384657">
                <a:moveTo>
                  <a:pt x="4412842" y="0"/>
                </a:moveTo>
                <a:lnTo>
                  <a:pt x="4412842" y="1850003"/>
                </a:lnTo>
                <a:lnTo>
                  <a:pt x="4412117" y="1850058"/>
                </a:lnTo>
                <a:cubicBezTo>
                  <a:pt x="2970309" y="1996482"/>
                  <a:pt x="1845184" y="3214134"/>
                  <a:pt x="1845184" y="4694574"/>
                </a:cubicBezTo>
                <a:cubicBezTo>
                  <a:pt x="1845184" y="4891966"/>
                  <a:pt x="1865186" y="5084687"/>
                  <a:pt x="1903274" y="5270819"/>
                </a:cubicBezTo>
                <a:lnTo>
                  <a:pt x="1932545" y="5384657"/>
                </a:lnTo>
                <a:lnTo>
                  <a:pt x="50857" y="5384657"/>
                </a:lnTo>
                <a:lnTo>
                  <a:pt x="24289" y="5175578"/>
                </a:lnTo>
                <a:cubicBezTo>
                  <a:pt x="8228" y="5017428"/>
                  <a:pt x="0" y="4856962"/>
                  <a:pt x="0" y="4694574"/>
                </a:cubicBezTo>
                <a:cubicBezTo>
                  <a:pt x="0" y="2258759"/>
                  <a:pt x="1851204" y="255316"/>
                  <a:pt x="4223458" y="1440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0" y="857250"/>
            <a:ext cx="945687" cy="943666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/>
          <a:srcRect l="23702" t="9514" r="16456" b="12361"/>
          <a:stretch>
            <a:fillRect/>
          </a:stretch>
        </p:blipFill>
        <p:spPr>
          <a:xfrm>
            <a:off x="4921875" y="1800916"/>
            <a:ext cx="3640517" cy="29719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926306" y="1869008"/>
            <a:ext cx="3924383" cy="1791983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5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>
            <a:off x="4958859" y="2079380"/>
            <a:ext cx="1241132" cy="866921"/>
          </a:xfrm>
          <a:custGeom>
            <a:avLst/>
            <a:gdLst>
              <a:gd name="connsiteX0" fmla="*/ 3174610 w 3266050"/>
              <a:gd name="connsiteY0" fmla="*/ 2098430 h 2281310"/>
              <a:gd name="connsiteX1" fmla="*/ 3266050 w 3266050"/>
              <a:gd name="connsiteY1" fmla="*/ 2189870 h 2281310"/>
              <a:gd name="connsiteX2" fmla="*/ 3174610 w 3266050"/>
              <a:gd name="connsiteY2" fmla="*/ 2281310 h 2281310"/>
              <a:gd name="connsiteX3" fmla="*/ 3083170 w 3266050"/>
              <a:gd name="connsiteY3" fmla="*/ 2189870 h 2281310"/>
              <a:gd name="connsiteX4" fmla="*/ 3174610 w 3266050"/>
              <a:gd name="connsiteY4" fmla="*/ 2098430 h 2281310"/>
              <a:gd name="connsiteX5" fmla="*/ 2557976 w 3266050"/>
              <a:gd name="connsiteY5" fmla="*/ 2098430 h 2281310"/>
              <a:gd name="connsiteX6" fmla="*/ 2649416 w 3266050"/>
              <a:gd name="connsiteY6" fmla="*/ 2189870 h 2281310"/>
              <a:gd name="connsiteX7" fmla="*/ 2557976 w 3266050"/>
              <a:gd name="connsiteY7" fmla="*/ 2281310 h 2281310"/>
              <a:gd name="connsiteX8" fmla="*/ 2466536 w 3266050"/>
              <a:gd name="connsiteY8" fmla="*/ 2189870 h 2281310"/>
              <a:gd name="connsiteX9" fmla="*/ 2557976 w 3266050"/>
              <a:gd name="connsiteY9" fmla="*/ 2098430 h 2281310"/>
              <a:gd name="connsiteX10" fmla="*/ 1941342 w 3266050"/>
              <a:gd name="connsiteY10" fmla="*/ 2098430 h 2281310"/>
              <a:gd name="connsiteX11" fmla="*/ 2032782 w 3266050"/>
              <a:gd name="connsiteY11" fmla="*/ 2189870 h 2281310"/>
              <a:gd name="connsiteX12" fmla="*/ 1941342 w 3266050"/>
              <a:gd name="connsiteY12" fmla="*/ 2281310 h 2281310"/>
              <a:gd name="connsiteX13" fmla="*/ 1849902 w 3266050"/>
              <a:gd name="connsiteY13" fmla="*/ 2189870 h 2281310"/>
              <a:gd name="connsiteX14" fmla="*/ 1941342 w 3266050"/>
              <a:gd name="connsiteY14" fmla="*/ 2098430 h 2281310"/>
              <a:gd name="connsiteX15" fmla="*/ 1324708 w 3266050"/>
              <a:gd name="connsiteY15" fmla="*/ 2098430 h 2281310"/>
              <a:gd name="connsiteX16" fmla="*/ 1416148 w 3266050"/>
              <a:gd name="connsiteY16" fmla="*/ 2189870 h 2281310"/>
              <a:gd name="connsiteX17" fmla="*/ 1324708 w 3266050"/>
              <a:gd name="connsiteY17" fmla="*/ 2281310 h 2281310"/>
              <a:gd name="connsiteX18" fmla="*/ 1233268 w 3266050"/>
              <a:gd name="connsiteY18" fmla="*/ 2189870 h 2281310"/>
              <a:gd name="connsiteX19" fmla="*/ 1324708 w 3266050"/>
              <a:gd name="connsiteY19" fmla="*/ 2098430 h 2281310"/>
              <a:gd name="connsiteX20" fmla="*/ 708074 w 3266050"/>
              <a:gd name="connsiteY20" fmla="*/ 2098430 h 2281310"/>
              <a:gd name="connsiteX21" fmla="*/ 799514 w 3266050"/>
              <a:gd name="connsiteY21" fmla="*/ 2189870 h 2281310"/>
              <a:gd name="connsiteX22" fmla="*/ 708074 w 3266050"/>
              <a:gd name="connsiteY22" fmla="*/ 2281310 h 2281310"/>
              <a:gd name="connsiteX23" fmla="*/ 616634 w 3266050"/>
              <a:gd name="connsiteY23" fmla="*/ 2189870 h 2281310"/>
              <a:gd name="connsiteX24" fmla="*/ 708074 w 3266050"/>
              <a:gd name="connsiteY24" fmla="*/ 2098430 h 2281310"/>
              <a:gd name="connsiteX25" fmla="*/ 91440 w 3266050"/>
              <a:gd name="connsiteY25" fmla="*/ 2098430 h 2281310"/>
              <a:gd name="connsiteX26" fmla="*/ 182880 w 3266050"/>
              <a:gd name="connsiteY26" fmla="*/ 2189870 h 2281310"/>
              <a:gd name="connsiteX27" fmla="*/ 91440 w 3266050"/>
              <a:gd name="connsiteY27" fmla="*/ 2281310 h 2281310"/>
              <a:gd name="connsiteX28" fmla="*/ 0 w 3266050"/>
              <a:gd name="connsiteY28" fmla="*/ 2189870 h 2281310"/>
              <a:gd name="connsiteX29" fmla="*/ 91440 w 3266050"/>
              <a:gd name="connsiteY29" fmla="*/ 2098430 h 2281310"/>
              <a:gd name="connsiteX30" fmla="*/ 3174610 w 3266050"/>
              <a:gd name="connsiteY30" fmla="*/ 1678744 h 2281310"/>
              <a:gd name="connsiteX31" fmla="*/ 3266050 w 3266050"/>
              <a:gd name="connsiteY31" fmla="*/ 1770184 h 2281310"/>
              <a:gd name="connsiteX32" fmla="*/ 3174610 w 3266050"/>
              <a:gd name="connsiteY32" fmla="*/ 1861624 h 2281310"/>
              <a:gd name="connsiteX33" fmla="*/ 3083170 w 3266050"/>
              <a:gd name="connsiteY33" fmla="*/ 1770184 h 2281310"/>
              <a:gd name="connsiteX34" fmla="*/ 3174610 w 3266050"/>
              <a:gd name="connsiteY34" fmla="*/ 1678744 h 2281310"/>
              <a:gd name="connsiteX35" fmla="*/ 2557976 w 3266050"/>
              <a:gd name="connsiteY35" fmla="*/ 1678744 h 2281310"/>
              <a:gd name="connsiteX36" fmla="*/ 2649416 w 3266050"/>
              <a:gd name="connsiteY36" fmla="*/ 1770184 h 2281310"/>
              <a:gd name="connsiteX37" fmla="*/ 2557976 w 3266050"/>
              <a:gd name="connsiteY37" fmla="*/ 1861624 h 2281310"/>
              <a:gd name="connsiteX38" fmla="*/ 2466536 w 3266050"/>
              <a:gd name="connsiteY38" fmla="*/ 1770184 h 2281310"/>
              <a:gd name="connsiteX39" fmla="*/ 2557976 w 3266050"/>
              <a:gd name="connsiteY39" fmla="*/ 1678744 h 2281310"/>
              <a:gd name="connsiteX40" fmla="*/ 1941342 w 3266050"/>
              <a:gd name="connsiteY40" fmla="*/ 1678744 h 2281310"/>
              <a:gd name="connsiteX41" fmla="*/ 2032782 w 3266050"/>
              <a:gd name="connsiteY41" fmla="*/ 1770184 h 2281310"/>
              <a:gd name="connsiteX42" fmla="*/ 1941342 w 3266050"/>
              <a:gd name="connsiteY42" fmla="*/ 1861624 h 2281310"/>
              <a:gd name="connsiteX43" fmla="*/ 1849902 w 3266050"/>
              <a:gd name="connsiteY43" fmla="*/ 1770184 h 2281310"/>
              <a:gd name="connsiteX44" fmla="*/ 1941342 w 3266050"/>
              <a:gd name="connsiteY44" fmla="*/ 1678744 h 2281310"/>
              <a:gd name="connsiteX45" fmla="*/ 1324708 w 3266050"/>
              <a:gd name="connsiteY45" fmla="*/ 1678744 h 2281310"/>
              <a:gd name="connsiteX46" fmla="*/ 1416148 w 3266050"/>
              <a:gd name="connsiteY46" fmla="*/ 1770184 h 2281310"/>
              <a:gd name="connsiteX47" fmla="*/ 1324708 w 3266050"/>
              <a:gd name="connsiteY47" fmla="*/ 1861624 h 2281310"/>
              <a:gd name="connsiteX48" fmla="*/ 1233268 w 3266050"/>
              <a:gd name="connsiteY48" fmla="*/ 1770184 h 2281310"/>
              <a:gd name="connsiteX49" fmla="*/ 1324708 w 3266050"/>
              <a:gd name="connsiteY49" fmla="*/ 1678744 h 2281310"/>
              <a:gd name="connsiteX50" fmla="*/ 708074 w 3266050"/>
              <a:gd name="connsiteY50" fmla="*/ 1678744 h 2281310"/>
              <a:gd name="connsiteX51" fmla="*/ 799514 w 3266050"/>
              <a:gd name="connsiteY51" fmla="*/ 1770184 h 2281310"/>
              <a:gd name="connsiteX52" fmla="*/ 708074 w 3266050"/>
              <a:gd name="connsiteY52" fmla="*/ 1861624 h 2281310"/>
              <a:gd name="connsiteX53" fmla="*/ 616634 w 3266050"/>
              <a:gd name="connsiteY53" fmla="*/ 1770184 h 2281310"/>
              <a:gd name="connsiteX54" fmla="*/ 708074 w 3266050"/>
              <a:gd name="connsiteY54" fmla="*/ 1678744 h 2281310"/>
              <a:gd name="connsiteX55" fmla="*/ 91440 w 3266050"/>
              <a:gd name="connsiteY55" fmla="*/ 1678744 h 2281310"/>
              <a:gd name="connsiteX56" fmla="*/ 182880 w 3266050"/>
              <a:gd name="connsiteY56" fmla="*/ 1770184 h 2281310"/>
              <a:gd name="connsiteX57" fmla="*/ 91440 w 3266050"/>
              <a:gd name="connsiteY57" fmla="*/ 1861624 h 2281310"/>
              <a:gd name="connsiteX58" fmla="*/ 0 w 3266050"/>
              <a:gd name="connsiteY58" fmla="*/ 1770184 h 2281310"/>
              <a:gd name="connsiteX59" fmla="*/ 91440 w 3266050"/>
              <a:gd name="connsiteY59" fmla="*/ 1678744 h 2281310"/>
              <a:gd name="connsiteX60" fmla="*/ 3174610 w 3266050"/>
              <a:gd name="connsiteY60" fmla="*/ 1259058 h 2281310"/>
              <a:gd name="connsiteX61" fmla="*/ 3266050 w 3266050"/>
              <a:gd name="connsiteY61" fmla="*/ 1350498 h 2281310"/>
              <a:gd name="connsiteX62" fmla="*/ 3174610 w 3266050"/>
              <a:gd name="connsiteY62" fmla="*/ 1441938 h 2281310"/>
              <a:gd name="connsiteX63" fmla="*/ 3083170 w 3266050"/>
              <a:gd name="connsiteY63" fmla="*/ 1350498 h 2281310"/>
              <a:gd name="connsiteX64" fmla="*/ 3174610 w 3266050"/>
              <a:gd name="connsiteY64" fmla="*/ 1259058 h 2281310"/>
              <a:gd name="connsiteX65" fmla="*/ 2557976 w 3266050"/>
              <a:gd name="connsiteY65" fmla="*/ 1259058 h 2281310"/>
              <a:gd name="connsiteX66" fmla="*/ 2649416 w 3266050"/>
              <a:gd name="connsiteY66" fmla="*/ 1350498 h 2281310"/>
              <a:gd name="connsiteX67" fmla="*/ 2557976 w 3266050"/>
              <a:gd name="connsiteY67" fmla="*/ 1441938 h 2281310"/>
              <a:gd name="connsiteX68" fmla="*/ 2466536 w 3266050"/>
              <a:gd name="connsiteY68" fmla="*/ 1350498 h 2281310"/>
              <a:gd name="connsiteX69" fmla="*/ 2557976 w 3266050"/>
              <a:gd name="connsiteY69" fmla="*/ 1259058 h 2281310"/>
              <a:gd name="connsiteX70" fmla="*/ 1941342 w 3266050"/>
              <a:gd name="connsiteY70" fmla="*/ 1259058 h 2281310"/>
              <a:gd name="connsiteX71" fmla="*/ 2032782 w 3266050"/>
              <a:gd name="connsiteY71" fmla="*/ 1350498 h 2281310"/>
              <a:gd name="connsiteX72" fmla="*/ 1941342 w 3266050"/>
              <a:gd name="connsiteY72" fmla="*/ 1441938 h 2281310"/>
              <a:gd name="connsiteX73" fmla="*/ 1849902 w 3266050"/>
              <a:gd name="connsiteY73" fmla="*/ 1350498 h 2281310"/>
              <a:gd name="connsiteX74" fmla="*/ 1941342 w 3266050"/>
              <a:gd name="connsiteY74" fmla="*/ 1259058 h 2281310"/>
              <a:gd name="connsiteX75" fmla="*/ 1324708 w 3266050"/>
              <a:gd name="connsiteY75" fmla="*/ 1259058 h 2281310"/>
              <a:gd name="connsiteX76" fmla="*/ 1416148 w 3266050"/>
              <a:gd name="connsiteY76" fmla="*/ 1350498 h 2281310"/>
              <a:gd name="connsiteX77" fmla="*/ 1324708 w 3266050"/>
              <a:gd name="connsiteY77" fmla="*/ 1441938 h 2281310"/>
              <a:gd name="connsiteX78" fmla="*/ 1233268 w 3266050"/>
              <a:gd name="connsiteY78" fmla="*/ 1350498 h 2281310"/>
              <a:gd name="connsiteX79" fmla="*/ 1324708 w 3266050"/>
              <a:gd name="connsiteY79" fmla="*/ 1259058 h 2281310"/>
              <a:gd name="connsiteX80" fmla="*/ 708074 w 3266050"/>
              <a:gd name="connsiteY80" fmla="*/ 1259058 h 2281310"/>
              <a:gd name="connsiteX81" fmla="*/ 799514 w 3266050"/>
              <a:gd name="connsiteY81" fmla="*/ 1350498 h 2281310"/>
              <a:gd name="connsiteX82" fmla="*/ 708074 w 3266050"/>
              <a:gd name="connsiteY82" fmla="*/ 1441938 h 2281310"/>
              <a:gd name="connsiteX83" fmla="*/ 616634 w 3266050"/>
              <a:gd name="connsiteY83" fmla="*/ 1350498 h 2281310"/>
              <a:gd name="connsiteX84" fmla="*/ 708074 w 3266050"/>
              <a:gd name="connsiteY84" fmla="*/ 1259058 h 2281310"/>
              <a:gd name="connsiteX85" fmla="*/ 91440 w 3266050"/>
              <a:gd name="connsiteY85" fmla="*/ 1259058 h 2281310"/>
              <a:gd name="connsiteX86" fmla="*/ 182880 w 3266050"/>
              <a:gd name="connsiteY86" fmla="*/ 1350498 h 2281310"/>
              <a:gd name="connsiteX87" fmla="*/ 91440 w 3266050"/>
              <a:gd name="connsiteY87" fmla="*/ 1441938 h 2281310"/>
              <a:gd name="connsiteX88" fmla="*/ 0 w 3266050"/>
              <a:gd name="connsiteY88" fmla="*/ 1350498 h 2281310"/>
              <a:gd name="connsiteX89" fmla="*/ 91440 w 3266050"/>
              <a:gd name="connsiteY89" fmla="*/ 1259058 h 2281310"/>
              <a:gd name="connsiteX90" fmla="*/ 3174610 w 3266050"/>
              <a:gd name="connsiteY90" fmla="*/ 839372 h 2281310"/>
              <a:gd name="connsiteX91" fmla="*/ 3266050 w 3266050"/>
              <a:gd name="connsiteY91" fmla="*/ 930812 h 2281310"/>
              <a:gd name="connsiteX92" fmla="*/ 3174610 w 3266050"/>
              <a:gd name="connsiteY92" fmla="*/ 1022252 h 2281310"/>
              <a:gd name="connsiteX93" fmla="*/ 3083170 w 3266050"/>
              <a:gd name="connsiteY93" fmla="*/ 930812 h 2281310"/>
              <a:gd name="connsiteX94" fmla="*/ 3174610 w 3266050"/>
              <a:gd name="connsiteY94" fmla="*/ 839372 h 2281310"/>
              <a:gd name="connsiteX95" fmla="*/ 2557976 w 3266050"/>
              <a:gd name="connsiteY95" fmla="*/ 839372 h 2281310"/>
              <a:gd name="connsiteX96" fmla="*/ 2649416 w 3266050"/>
              <a:gd name="connsiteY96" fmla="*/ 930812 h 2281310"/>
              <a:gd name="connsiteX97" fmla="*/ 2557976 w 3266050"/>
              <a:gd name="connsiteY97" fmla="*/ 1022252 h 2281310"/>
              <a:gd name="connsiteX98" fmla="*/ 2466536 w 3266050"/>
              <a:gd name="connsiteY98" fmla="*/ 930812 h 2281310"/>
              <a:gd name="connsiteX99" fmla="*/ 2557976 w 3266050"/>
              <a:gd name="connsiteY99" fmla="*/ 839372 h 2281310"/>
              <a:gd name="connsiteX100" fmla="*/ 1941342 w 3266050"/>
              <a:gd name="connsiteY100" fmla="*/ 839372 h 2281310"/>
              <a:gd name="connsiteX101" fmla="*/ 2032782 w 3266050"/>
              <a:gd name="connsiteY101" fmla="*/ 930812 h 2281310"/>
              <a:gd name="connsiteX102" fmla="*/ 1941342 w 3266050"/>
              <a:gd name="connsiteY102" fmla="*/ 1022252 h 2281310"/>
              <a:gd name="connsiteX103" fmla="*/ 1849902 w 3266050"/>
              <a:gd name="connsiteY103" fmla="*/ 930812 h 2281310"/>
              <a:gd name="connsiteX104" fmla="*/ 1941342 w 3266050"/>
              <a:gd name="connsiteY104" fmla="*/ 839372 h 2281310"/>
              <a:gd name="connsiteX105" fmla="*/ 1324708 w 3266050"/>
              <a:gd name="connsiteY105" fmla="*/ 839372 h 2281310"/>
              <a:gd name="connsiteX106" fmla="*/ 1416148 w 3266050"/>
              <a:gd name="connsiteY106" fmla="*/ 930812 h 2281310"/>
              <a:gd name="connsiteX107" fmla="*/ 1324708 w 3266050"/>
              <a:gd name="connsiteY107" fmla="*/ 1022252 h 2281310"/>
              <a:gd name="connsiteX108" fmla="*/ 1233268 w 3266050"/>
              <a:gd name="connsiteY108" fmla="*/ 930812 h 2281310"/>
              <a:gd name="connsiteX109" fmla="*/ 1324708 w 3266050"/>
              <a:gd name="connsiteY109" fmla="*/ 839372 h 2281310"/>
              <a:gd name="connsiteX110" fmla="*/ 708074 w 3266050"/>
              <a:gd name="connsiteY110" fmla="*/ 839372 h 2281310"/>
              <a:gd name="connsiteX111" fmla="*/ 799514 w 3266050"/>
              <a:gd name="connsiteY111" fmla="*/ 930812 h 2281310"/>
              <a:gd name="connsiteX112" fmla="*/ 708074 w 3266050"/>
              <a:gd name="connsiteY112" fmla="*/ 1022252 h 2281310"/>
              <a:gd name="connsiteX113" fmla="*/ 616634 w 3266050"/>
              <a:gd name="connsiteY113" fmla="*/ 930812 h 2281310"/>
              <a:gd name="connsiteX114" fmla="*/ 708074 w 3266050"/>
              <a:gd name="connsiteY114" fmla="*/ 839372 h 2281310"/>
              <a:gd name="connsiteX115" fmla="*/ 91440 w 3266050"/>
              <a:gd name="connsiteY115" fmla="*/ 839372 h 2281310"/>
              <a:gd name="connsiteX116" fmla="*/ 182880 w 3266050"/>
              <a:gd name="connsiteY116" fmla="*/ 930812 h 2281310"/>
              <a:gd name="connsiteX117" fmla="*/ 91440 w 3266050"/>
              <a:gd name="connsiteY117" fmla="*/ 1022252 h 2281310"/>
              <a:gd name="connsiteX118" fmla="*/ 0 w 3266050"/>
              <a:gd name="connsiteY118" fmla="*/ 930812 h 2281310"/>
              <a:gd name="connsiteX119" fmla="*/ 91440 w 3266050"/>
              <a:gd name="connsiteY119" fmla="*/ 839372 h 2281310"/>
              <a:gd name="connsiteX120" fmla="*/ 3174610 w 3266050"/>
              <a:gd name="connsiteY120" fmla="*/ 419686 h 2281310"/>
              <a:gd name="connsiteX121" fmla="*/ 3266050 w 3266050"/>
              <a:gd name="connsiteY121" fmla="*/ 511126 h 2281310"/>
              <a:gd name="connsiteX122" fmla="*/ 3174610 w 3266050"/>
              <a:gd name="connsiteY122" fmla="*/ 602566 h 2281310"/>
              <a:gd name="connsiteX123" fmla="*/ 3083170 w 3266050"/>
              <a:gd name="connsiteY123" fmla="*/ 511126 h 2281310"/>
              <a:gd name="connsiteX124" fmla="*/ 3174610 w 3266050"/>
              <a:gd name="connsiteY124" fmla="*/ 419686 h 2281310"/>
              <a:gd name="connsiteX125" fmla="*/ 2557976 w 3266050"/>
              <a:gd name="connsiteY125" fmla="*/ 419686 h 2281310"/>
              <a:gd name="connsiteX126" fmla="*/ 2649416 w 3266050"/>
              <a:gd name="connsiteY126" fmla="*/ 511126 h 2281310"/>
              <a:gd name="connsiteX127" fmla="*/ 2557976 w 3266050"/>
              <a:gd name="connsiteY127" fmla="*/ 602566 h 2281310"/>
              <a:gd name="connsiteX128" fmla="*/ 2466536 w 3266050"/>
              <a:gd name="connsiteY128" fmla="*/ 511126 h 2281310"/>
              <a:gd name="connsiteX129" fmla="*/ 2557976 w 3266050"/>
              <a:gd name="connsiteY129" fmla="*/ 419686 h 2281310"/>
              <a:gd name="connsiteX130" fmla="*/ 1941342 w 3266050"/>
              <a:gd name="connsiteY130" fmla="*/ 419686 h 2281310"/>
              <a:gd name="connsiteX131" fmla="*/ 2032782 w 3266050"/>
              <a:gd name="connsiteY131" fmla="*/ 511126 h 2281310"/>
              <a:gd name="connsiteX132" fmla="*/ 1941342 w 3266050"/>
              <a:gd name="connsiteY132" fmla="*/ 602566 h 2281310"/>
              <a:gd name="connsiteX133" fmla="*/ 1849902 w 3266050"/>
              <a:gd name="connsiteY133" fmla="*/ 511126 h 2281310"/>
              <a:gd name="connsiteX134" fmla="*/ 1941342 w 3266050"/>
              <a:gd name="connsiteY134" fmla="*/ 419686 h 2281310"/>
              <a:gd name="connsiteX135" fmla="*/ 1324708 w 3266050"/>
              <a:gd name="connsiteY135" fmla="*/ 419686 h 2281310"/>
              <a:gd name="connsiteX136" fmla="*/ 1416148 w 3266050"/>
              <a:gd name="connsiteY136" fmla="*/ 511126 h 2281310"/>
              <a:gd name="connsiteX137" fmla="*/ 1324708 w 3266050"/>
              <a:gd name="connsiteY137" fmla="*/ 602566 h 2281310"/>
              <a:gd name="connsiteX138" fmla="*/ 1233268 w 3266050"/>
              <a:gd name="connsiteY138" fmla="*/ 511126 h 2281310"/>
              <a:gd name="connsiteX139" fmla="*/ 1324708 w 3266050"/>
              <a:gd name="connsiteY139" fmla="*/ 419686 h 2281310"/>
              <a:gd name="connsiteX140" fmla="*/ 708074 w 3266050"/>
              <a:gd name="connsiteY140" fmla="*/ 419686 h 2281310"/>
              <a:gd name="connsiteX141" fmla="*/ 799514 w 3266050"/>
              <a:gd name="connsiteY141" fmla="*/ 511126 h 2281310"/>
              <a:gd name="connsiteX142" fmla="*/ 708074 w 3266050"/>
              <a:gd name="connsiteY142" fmla="*/ 602566 h 2281310"/>
              <a:gd name="connsiteX143" fmla="*/ 616634 w 3266050"/>
              <a:gd name="connsiteY143" fmla="*/ 511126 h 2281310"/>
              <a:gd name="connsiteX144" fmla="*/ 708074 w 3266050"/>
              <a:gd name="connsiteY144" fmla="*/ 419686 h 2281310"/>
              <a:gd name="connsiteX145" fmla="*/ 91440 w 3266050"/>
              <a:gd name="connsiteY145" fmla="*/ 419686 h 2281310"/>
              <a:gd name="connsiteX146" fmla="*/ 182880 w 3266050"/>
              <a:gd name="connsiteY146" fmla="*/ 511126 h 2281310"/>
              <a:gd name="connsiteX147" fmla="*/ 91440 w 3266050"/>
              <a:gd name="connsiteY147" fmla="*/ 602566 h 2281310"/>
              <a:gd name="connsiteX148" fmla="*/ 0 w 3266050"/>
              <a:gd name="connsiteY148" fmla="*/ 511126 h 2281310"/>
              <a:gd name="connsiteX149" fmla="*/ 91440 w 3266050"/>
              <a:gd name="connsiteY149" fmla="*/ 419686 h 2281310"/>
              <a:gd name="connsiteX150" fmla="*/ 3174610 w 3266050"/>
              <a:gd name="connsiteY150" fmla="*/ 0 h 2281310"/>
              <a:gd name="connsiteX151" fmla="*/ 3266050 w 3266050"/>
              <a:gd name="connsiteY151" fmla="*/ 91440 h 2281310"/>
              <a:gd name="connsiteX152" fmla="*/ 3174610 w 3266050"/>
              <a:gd name="connsiteY152" fmla="*/ 182880 h 2281310"/>
              <a:gd name="connsiteX153" fmla="*/ 3083170 w 3266050"/>
              <a:gd name="connsiteY153" fmla="*/ 91440 h 2281310"/>
              <a:gd name="connsiteX154" fmla="*/ 3174610 w 3266050"/>
              <a:gd name="connsiteY154" fmla="*/ 0 h 2281310"/>
              <a:gd name="connsiteX155" fmla="*/ 2557976 w 3266050"/>
              <a:gd name="connsiteY155" fmla="*/ 0 h 2281310"/>
              <a:gd name="connsiteX156" fmla="*/ 2649416 w 3266050"/>
              <a:gd name="connsiteY156" fmla="*/ 91440 h 2281310"/>
              <a:gd name="connsiteX157" fmla="*/ 2557976 w 3266050"/>
              <a:gd name="connsiteY157" fmla="*/ 182880 h 2281310"/>
              <a:gd name="connsiteX158" fmla="*/ 2466536 w 3266050"/>
              <a:gd name="connsiteY158" fmla="*/ 91440 h 2281310"/>
              <a:gd name="connsiteX159" fmla="*/ 2557976 w 3266050"/>
              <a:gd name="connsiteY159" fmla="*/ 0 h 2281310"/>
              <a:gd name="connsiteX160" fmla="*/ 1941342 w 3266050"/>
              <a:gd name="connsiteY160" fmla="*/ 0 h 2281310"/>
              <a:gd name="connsiteX161" fmla="*/ 2032782 w 3266050"/>
              <a:gd name="connsiteY161" fmla="*/ 91440 h 2281310"/>
              <a:gd name="connsiteX162" fmla="*/ 1941342 w 3266050"/>
              <a:gd name="connsiteY162" fmla="*/ 182880 h 2281310"/>
              <a:gd name="connsiteX163" fmla="*/ 1849902 w 3266050"/>
              <a:gd name="connsiteY163" fmla="*/ 91440 h 2281310"/>
              <a:gd name="connsiteX164" fmla="*/ 1941342 w 3266050"/>
              <a:gd name="connsiteY164" fmla="*/ 0 h 2281310"/>
              <a:gd name="connsiteX165" fmla="*/ 1324708 w 3266050"/>
              <a:gd name="connsiteY165" fmla="*/ 0 h 2281310"/>
              <a:gd name="connsiteX166" fmla="*/ 1416148 w 3266050"/>
              <a:gd name="connsiteY166" fmla="*/ 91440 h 2281310"/>
              <a:gd name="connsiteX167" fmla="*/ 1324708 w 3266050"/>
              <a:gd name="connsiteY167" fmla="*/ 182880 h 2281310"/>
              <a:gd name="connsiteX168" fmla="*/ 1233268 w 3266050"/>
              <a:gd name="connsiteY168" fmla="*/ 91440 h 2281310"/>
              <a:gd name="connsiteX169" fmla="*/ 1324708 w 3266050"/>
              <a:gd name="connsiteY169" fmla="*/ 0 h 2281310"/>
              <a:gd name="connsiteX170" fmla="*/ 708074 w 3266050"/>
              <a:gd name="connsiteY170" fmla="*/ 0 h 2281310"/>
              <a:gd name="connsiteX171" fmla="*/ 799514 w 3266050"/>
              <a:gd name="connsiteY171" fmla="*/ 91440 h 2281310"/>
              <a:gd name="connsiteX172" fmla="*/ 708074 w 3266050"/>
              <a:gd name="connsiteY172" fmla="*/ 182880 h 2281310"/>
              <a:gd name="connsiteX173" fmla="*/ 616634 w 3266050"/>
              <a:gd name="connsiteY173" fmla="*/ 91440 h 2281310"/>
              <a:gd name="connsiteX174" fmla="*/ 708074 w 3266050"/>
              <a:gd name="connsiteY174" fmla="*/ 0 h 2281310"/>
              <a:gd name="connsiteX175" fmla="*/ 91440 w 3266050"/>
              <a:gd name="connsiteY175" fmla="*/ 0 h 2281310"/>
              <a:gd name="connsiteX176" fmla="*/ 182880 w 3266050"/>
              <a:gd name="connsiteY176" fmla="*/ 91440 h 2281310"/>
              <a:gd name="connsiteX177" fmla="*/ 91440 w 3266050"/>
              <a:gd name="connsiteY177" fmla="*/ 182880 h 2281310"/>
              <a:gd name="connsiteX178" fmla="*/ 0 w 3266050"/>
              <a:gd name="connsiteY178" fmla="*/ 91440 h 2281310"/>
              <a:gd name="connsiteX179" fmla="*/ 91440 w 3266050"/>
              <a:gd name="connsiteY179" fmla="*/ 0 h 228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3266050" h="2281310">
                <a:moveTo>
                  <a:pt x="3174610" y="2098430"/>
                </a:moveTo>
                <a:cubicBezTo>
                  <a:pt x="3225111" y="2098430"/>
                  <a:pt x="3266050" y="2139369"/>
                  <a:pt x="3266050" y="2189870"/>
                </a:cubicBezTo>
                <a:cubicBezTo>
                  <a:pt x="3266050" y="2240371"/>
                  <a:pt x="3225111" y="2281310"/>
                  <a:pt x="3174610" y="2281310"/>
                </a:cubicBezTo>
                <a:cubicBezTo>
                  <a:pt x="3124109" y="2281310"/>
                  <a:pt x="3083170" y="2240371"/>
                  <a:pt x="3083170" y="2189870"/>
                </a:cubicBezTo>
                <a:cubicBezTo>
                  <a:pt x="3083170" y="2139369"/>
                  <a:pt x="3124109" y="2098430"/>
                  <a:pt x="3174610" y="2098430"/>
                </a:cubicBezTo>
                <a:close/>
                <a:moveTo>
                  <a:pt x="2557976" y="2098430"/>
                </a:moveTo>
                <a:cubicBezTo>
                  <a:pt x="2608477" y="2098430"/>
                  <a:pt x="2649416" y="2139369"/>
                  <a:pt x="2649416" y="2189870"/>
                </a:cubicBezTo>
                <a:cubicBezTo>
                  <a:pt x="2649416" y="2240371"/>
                  <a:pt x="2608477" y="2281310"/>
                  <a:pt x="2557976" y="2281310"/>
                </a:cubicBezTo>
                <a:cubicBezTo>
                  <a:pt x="2507475" y="2281310"/>
                  <a:pt x="2466536" y="2240371"/>
                  <a:pt x="2466536" y="2189870"/>
                </a:cubicBezTo>
                <a:cubicBezTo>
                  <a:pt x="2466536" y="2139369"/>
                  <a:pt x="2507475" y="2098430"/>
                  <a:pt x="2557976" y="2098430"/>
                </a:cubicBezTo>
                <a:close/>
                <a:moveTo>
                  <a:pt x="1941342" y="2098430"/>
                </a:moveTo>
                <a:cubicBezTo>
                  <a:pt x="1991843" y="2098430"/>
                  <a:pt x="2032782" y="2139369"/>
                  <a:pt x="2032782" y="2189870"/>
                </a:cubicBezTo>
                <a:cubicBezTo>
                  <a:pt x="2032782" y="2240371"/>
                  <a:pt x="1991843" y="2281310"/>
                  <a:pt x="1941342" y="2281310"/>
                </a:cubicBezTo>
                <a:cubicBezTo>
                  <a:pt x="1890841" y="2281310"/>
                  <a:pt x="1849902" y="2240371"/>
                  <a:pt x="1849902" y="2189870"/>
                </a:cubicBezTo>
                <a:cubicBezTo>
                  <a:pt x="1849902" y="2139369"/>
                  <a:pt x="1890841" y="2098430"/>
                  <a:pt x="1941342" y="2098430"/>
                </a:cubicBezTo>
                <a:close/>
                <a:moveTo>
                  <a:pt x="1324708" y="2098430"/>
                </a:moveTo>
                <a:cubicBezTo>
                  <a:pt x="1375209" y="2098430"/>
                  <a:pt x="1416148" y="2139369"/>
                  <a:pt x="1416148" y="2189870"/>
                </a:cubicBezTo>
                <a:cubicBezTo>
                  <a:pt x="1416148" y="2240371"/>
                  <a:pt x="1375209" y="2281310"/>
                  <a:pt x="1324708" y="2281310"/>
                </a:cubicBezTo>
                <a:cubicBezTo>
                  <a:pt x="1274207" y="2281310"/>
                  <a:pt x="1233268" y="2240371"/>
                  <a:pt x="1233268" y="2189870"/>
                </a:cubicBezTo>
                <a:cubicBezTo>
                  <a:pt x="1233268" y="2139369"/>
                  <a:pt x="1274207" y="2098430"/>
                  <a:pt x="1324708" y="2098430"/>
                </a:cubicBezTo>
                <a:close/>
                <a:moveTo>
                  <a:pt x="708074" y="2098430"/>
                </a:moveTo>
                <a:cubicBezTo>
                  <a:pt x="758575" y="2098430"/>
                  <a:pt x="799514" y="2139369"/>
                  <a:pt x="799514" y="2189870"/>
                </a:cubicBezTo>
                <a:cubicBezTo>
                  <a:pt x="799514" y="2240371"/>
                  <a:pt x="758575" y="2281310"/>
                  <a:pt x="708074" y="2281310"/>
                </a:cubicBezTo>
                <a:cubicBezTo>
                  <a:pt x="657573" y="2281310"/>
                  <a:pt x="616634" y="2240371"/>
                  <a:pt x="616634" y="2189870"/>
                </a:cubicBezTo>
                <a:cubicBezTo>
                  <a:pt x="616634" y="2139369"/>
                  <a:pt x="657573" y="2098430"/>
                  <a:pt x="708074" y="2098430"/>
                </a:cubicBezTo>
                <a:close/>
                <a:moveTo>
                  <a:pt x="91440" y="2098430"/>
                </a:moveTo>
                <a:cubicBezTo>
                  <a:pt x="141941" y="2098430"/>
                  <a:pt x="182880" y="2139369"/>
                  <a:pt x="182880" y="2189870"/>
                </a:cubicBezTo>
                <a:cubicBezTo>
                  <a:pt x="182880" y="2240371"/>
                  <a:pt x="141941" y="2281310"/>
                  <a:pt x="91440" y="2281310"/>
                </a:cubicBezTo>
                <a:cubicBezTo>
                  <a:pt x="40939" y="2281310"/>
                  <a:pt x="0" y="2240371"/>
                  <a:pt x="0" y="2189870"/>
                </a:cubicBezTo>
                <a:cubicBezTo>
                  <a:pt x="0" y="2139369"/>
                  <a:pt x="40939" y="2098430"/>
                  <a:pt x="91440" y="2098430"/>
                </a:cubicBezTo>
                <a:close/>
                <a:moveTo>
                  <a:pt x="3174610" y="1678744"/>
                </a:moveTo>
                <a:cubicBezTo>
                  <a:pt x="3225111" y="1678744"/>
                  <a:pt x="3266050" y="1719683"/>
                  <a:pt x="3266050" y="1770184"/>
                </a:cubicBezTo>
                <a:cubicBezTo>
                  <a:pt x="3266050" y="1820685"/>
                  <a:pt x="3225111" y="1861624"/>
                  <a:pt x="3174610" y="1861624"/>
                </a:cubicBezTo>
                <a:cubicBezTo>
                  <a:pt x="3124109" y="1861624"/>
                  <a:pt x="3083170" y="1820685"/>
                  <a:pt x="3083170" y="1770184"/>
                </a:cubicBezTo>
                <a:cubicBezTo>
                  <a:pt x="3083170" y="1719683"/>
                  <a:pt x="3124109" y="1678744"/>
                  <a:pt x="3174610" y="1678744"/>
                </a:cubicBezTo>
                <a:close/>
                <a:moveTo>
                  <a:pt x="2557976" y="1678744"/>
                </a:moveTo>
                <a:cubicBezTo>
                  <a:pt x="2608477" y="1678744"/>
                  <a:pt x="2649416" y="1719683"/>
                  <a:pt x="2649416" y="1770184"/>
                </a:cubicBezTo>
                <a:cubicBezTo>
                  <a:pt x="2649416" y="1820685"/>
                  <a:pt x="2608477" y="1861624"/>
                  <a:pt x="2557976" y="1861624"/>
                </a:cubicBezTo>
                <a:cubicBezTo>
                  <a:pt x="2507475" y="1861624"/>
                  <a:pt x="2466536" y="1820685"/>
                  <a:pt x="2466536" y="1770184"/>
                </a:cubicBezTo>
                <a:cubicBezTo>
                  <a:pt x="2466536" y="1719683"/>
                  <a:pt x="2507475" y="1678744"/>
                  <a:pt x="2557976" y="1678744"/>
                </a:cubicBezTo>
                <a:close/>
                <a:moveTo>
                  <a:pt x="1941342" y="1678744"/>
                </a:moveTo>
                <a:cubicBezTo>
                  <a:pt x="1991843" y="1678744"/>
                  <a:pt x="2032782" y="1719683"/>
                  <a:pt x="2032782" y="1770184"/>
                </a:cubicBezTo>
                <a:cubicBezTo>
                  <a:pt x="2032782" y="1820685"/>
                  <a:pt x="1991843" y="1861624"/>
                  <a:pt x="1941342" y="1861624"/>
                </a:cubicBezTo>
                <a:cubicBezTo>
                  <a:pt x="1890841" y="1861624"/>
                  <a:pt x="1849902" y="1820685"/>
                  <a:pt x="1849902" y="1770184"/>
                </a:cubicBezTo>
                <a:cubicBezTo>
                  <a:pt x="1849902" y="1719683"/>
                  <a:pt x="1890841" y="1678744"/>
                  <a:pt x="1941342" y="1678744"/>
                </a:cubicBezTo>
                <a:close/>
                <a:moveTo>
                  <a:pt x="1324708" y="1678744"/>
                </a:moveTo>
                <a:cubicBezTo>
                  <a:pt x="1375209" y="1678744"/>
                  <a:pt x="1416148" y="1719683"/>
                  <a:pt x="1416148" y="1770184"/>
                </a:cubicBezTo>
                <a:cubicBezTo>
                  <a:pt x="1416148" y="1820685"/>
                  <a:pt x="1375209" y="1861624"/>
                  <a:pt x="1324708" y="1861624"/>
                </a:cubicBezTo>
                <a:cubicBezTo>
                  <a:pt x="1274207" y="1861624"/>
                  <a:pt x="1233268" y="1820685"/>
                  <a:pt x="1233268" y="1770184"/>
                </a:cubicBezTo>
                <a:cubicBezTo>
                  <a:pt x="1233268" y="1719683"/>
                  <a:pt x="1274207" y="1678744"/>
                  <a:pt x="1324708" y="1678744"/>
                </a:cubicBezTo>
                <a:close/>
                <a:moveTo>
                  <a:pt x="708074" y="1678744"/>
                </a:moveTo>
                <a:cubicBezTo>
                  <a:pt x="758575" y="1678744"/>
                  <a:pt x="799514" y="1719683"/>
                  <a:pt x="799514" y="1770184"/>
                </a:cubicBezTo>
                <a:cubicBezTo>
                  <a:pt x="799514" y="1820685"/>
                  <a:pt x="758575" y="1861624"/>
                  <a:pt x="708074" y="1861624"/>
                </a:cubicBezTo>
                <a:cubicBezTo>
                  <a:pt x="657573" y="1861624"/>
                  <a:pt x="616634" y="1820685"/>
                  <a:pt x="616634" y="1770184"/>
                </a:cubicBezTo>
                <a:cubicBezTo>
                  <a:pt x="616634" y="1719683"/>
                  <a:pt x="657573" y="1678744"/>
                  <a:pt x="708074" y="1678744"/>
                </a:cubicBezTo>
                <a:close/>
                <a:moveTo>
                  <a:pt x="91440" y="1678744"/>
                </a:moveTo>
                <a:cubicBezTo>
                  <a:pt x="141941" y="1678744"/>
                  <a:pt x="182880" y="1719683"/>
                  <a:pt x="182880" y="1770184"/>
                </a:cubicBezTo>
                <a:cubicBezTo>
                  <a:pt x="182880" y="1820685"/>
                  <a:pt x="141941" y="1861624"/>
                  <a:pt x="91440" y="1861624"/>
                </a:cubicBezTo>
                <a:cubicBezTo>
                  <a:pt x="40939" y="1861624"/>
                  <a:pt x="0" y="1820685"/>
                  <a:pt x="0" y="1770184"/>
                </a:cubicBezTo>
                <a:cubicBezTo>
                  <a:pt x="0" y="1719683"/>
                  <a:pt x="40939" y="1678744"/>
                  <a:pt x="91440" y="1678744"/>
                </a:cubicBezTo>
                <a:close/>
                <a:moveTo>
                  <a:pt x="3174610" y="1259058"/>
                </a:moveTo>
                <a:cubicBezTo>
                  <a:pt x="3225111" y="1259058"/>
                  <a:pt x="3266050" y="1299997"/>
                  <a:pt x="3266050" y="1350498"/>
                </a:cubicBezTo>
                <a:cubicBezTo>
                  <a:pt x="3266050" y="1400999"/>
                  <a:pt x="3225111" y="1441938"/>
                  <a:pt x="3174610" y="1441938"/>
                </a:cubicBezTo>
                <a:cubicBezTo>
                  <a:pt x="3124109" y="1441938"/>
                  <a:pt x="3083170" y="1400999"/>
                  <a:pt x="3083170" y="1350498"/>
                </a:cubicBezTo>
                <a:cubicBezTo>
                  <a:pt x="3083170" y="1299997"/>
                  <a:pt x="3124109" y="1259058"/>
                  <a:pt x="3174610" y="1259058"/>
                </a:cubicBezTo>
                <a:close/>
                <a:moveTo>
                  <a:pt x="2557976" y="1259058"/>
                </a:moveTo>
                <a:cubicBezTo>
                  <a:pt x="2608477" y="1259058"/>
                  <a:pt x="2649416" y="1299997"/>
                  <a:pt x="2649416" y="1350498"/>
                </a:cubicBezTo>
                <a:cubicBezTo>
                  <a:pt x="2649416" y="1400999"/>
                  <a:pt x="2608477" y="1441938"/>
                  <a:pt x="2557976" y="1441938"/>
                </a:cubicBezTo>
                <a:cubicBezTo>
                  <a:pt x="2507475" y="1441938"/>
                  <a:pt x="2466536" y="1400999"/>
                  <a:pt x="2466536" y="1350498"/>
                </a:cubicBezTo>
                <a:cubicBezTo>
                  <a:pt x="2466536" y="1299997"/>
                  <a:pt x="2507475" y="1259058"/>
                  <a:pt x="2557976" y="1259058"/>
                </a:cubicBezTo>
                <a:close/>
                <a:moveTo>
                  <a:pt x="1941342" y="1259058"/>
                </a:moveTo>
                <a:cubicBezTo>
                  <a:pt x="1991843" y="1259058"/>
                  <a:pt x="2032782" y="1299997"/>
                  <a:pt x="2032782" y="1350498"/>
                </a:cubicBezTo>
                <a:cubicBezTo>
                  <a:pt x="2032782" y="1400999"/>
                  <a:pt x="1991843" y="1441938"/>
                  <a:pt x="1941342" y="1441938"/>
                </a:cubicBezTo>
                <a:cubicBezTo>
                  <a:pt x="1890841" y="1441938"/>
                  <a:pt x="1849902" y="1400999"/>
                  <a:pt x="1849902" y="1350498"/>
                </a:cubicBezTo>
                <a:cubicBezTo>
                  <a:pt x="1849902" y="1299997"/>
                  <a:pt x="1890841" y="1259058"/>
                  <a:pt x="1941342" y="1259058"/>
                </a:cubicBezTo>
                <a:close/>
                <a:moveTo>
                  <a:pt x="1324708" y="1259058"/>
                </a:moveTo>
                <a:cubicBezTo>
                  <a:pt x="1375209" y="1259058"/>
                  <a:pt x="1416148" y="1299997"/>
                  <a:pt x="1416148" y="1350498"/>
                </a:cubicBezTo>
                <a:cubicBezTo>
                  <a:pt x="1416148" y="1400999"/>
                  <a:pt x="1375209" y="1441938"/>
                  <a:pt x="1324708" y="1441938"/>
                </a:cubicBezTo>
                <a:cubicBezTo>
                  <a:pt x="1274207" y="1441938"/>
                  <a:pt x="1233268" y="1400999"/>
                  <a:pt x="1233268" y="1350498"/>
                </a:cubicBezTo>
                <a:cubicBezTo>
                  <a:pt x="1233268" y="1299997"/>
                  <a:pt x="1274207" y="1259058"/>
                  <a:pt x="1324708" y="1259058"/>
                </a:cubicBezTo>
                <a:close/>
                <a:moveTo>
                  <a:pt x="708074" y="1259058"/>
                </a:moveTo>
                <a:cubicBezTo>
                  <a:pt x="758575" y="1259058"/>
                  <a:pt x="799514" y="1299997"/>
                  <a:pt x="799514" y="1350498"/>
                </a:cubicBezTo>
                <a:cubicBezTo>
                  <a:pt x="799514" y="1400999"/>
                  <a:pt x="758575" y="1441938"/>
                  <a:pt x="708074" y="1441938"/>
                </a:cubicBezTo>
                <a:cubicBezTo>
                  <a:pt x="657573" y="1441938"/>
                  <a:pt x="616634" y="1400999"/>
                  <a:pt x="616634" y="1350498"/>
                </a:cubicBezTo>
                <a:cubicBezTo>
                  <a:pt x="616634" y="1299997"/>
                  <a:pt x="657573" y="1259058"/>
                  <a:pt x="708074" y="1259058"/>
                </a:cubicBezTo>
                <a:close/>
                <a:moveTo>
                  <a:pt x="91440" y="1259058"/>
                </a:moveTo>
                <a:cubicBezTo>
                  <a:pt x="141941" y="1259058"/>
                  <a:pt x="182880" y="1299997"/>
                  <a:pt x="182880" y="1350498"/>
                </a:cubicBezTo>
                <a:cubicBezTo>
                  <a:pt x="182880" y="1400999"/>
                  <a:pt x="141941" y="1441938"/>
                  <a:pt x="91440" y="1441938"/>
                </a:cubicBezTo>
                <a:cubicBezTo>
                  <a:pt x="40939" y="1441938"/>
                  <a:pt x="0" y="1400999"/>
                  <a:pt x="0" y="1350498"/>
                </a:cubicBezTo>
                <a:cubicBezTo>
                  <a:pt x="0" y="1299997"/>
                  <a:pt x="40939" y="1259058"/>
                  <a:pt x="91440" y="1259058"/>
                </a:cubicBezTo>
                <a:close/>
                <a:moveTo>
                  <a:pt x="3174610" y="839372"/>
                </a:moveTo>
                <a:cubicBezTo>
                  <a:pt x="3225111" y="839372"/>
                  <a:pt x="3266050" y="880311"/>
                  <a:pt x="3266050" y="930812"/>
                </a:cubicBezTo>
                <a:cubicBezTo>
                  <a:pt x="3266050" y="981313"/>
                  <a:pt x="3225111" y="1022252"/>
                  <a:pt x="3174610" y="1022252"/>
                </a:cubicBezTo>
                <a:cubicBezTo>
                  <a:pt x="3124109" y="1022252"/>
                  <a:pt x="3083170" y="981313"/>
                  <a:pt x="3083170" y="930812"/>
                </a:cubicBezTo>
                <a:cubicBezTo>
                  <a:pt x="3083170" y="880311"/>
                  <a:pt x="3124109" y="839372"/>
                  <a:pt x="3174610" y="839372"/>
                </a:cubicBezTo>
                <a:close/>
                <a:moveTo>
                  <a:pt x="2557976" y="839372"/>
                </a:moveTo>
                <a:cubicBezTo>
                  <a:pt x="2608477" y="839372"/>
                  <a:pt x="2649416" y="880311"/>
                  <a:pt x="2649416" y="930812"/>
                </a:cubicBezTo>
                <a:cubicBezTo>
                  <a:pt x="2649416" y="981313"/>
                  <a:pt x="2608477" y="1022252"/>
                  <a:pt x="2557976" y="1022252"/>
                </a:cubicBezTo>
                <a:cubicBezTo>
                  <a:pt x="2507475" y="1022252"/>
                  <a:pt x="2466536" y="981313"/>
                  <a:pt x="2466536" y="930812"/>
                </a:cubicBezTo>
                <a:cubicBezTo>
                  <a:pt x="2466536" y="880311"/>
                  <a:pt x="2507475" y="839372"/>
                  <a:pt x="2557976" y="839372"/>
                </a:cubicBezTo>
                <a:close/>
                <a:moveTo>
                  <a:pt x="1941342" y="839372"/>
                </a:moveTo>
                <a:cubicBezTo>
                  <a:pt x="1991843" y="839372"/>
                  <a:pt x="2032782" y="880311"/>
                  <a:pt x="2032782" y="930812"/>
                </a:cubicBezTo>
                <a:cubicBezTo>
                  <a:pt x="2032782" y="981313"/>
                  <a:pt x="1991843" y="1022252"/>
                  <a:pt x="1941342" y="1022252"/>
                </a:cubicBezTo>
                <a:cubicBezTo>
                  <a:pt x="1890841" y="1022252"/>
                  <a:pt x="1849902" y="981313"/>
                  <a:pt x="1849902" y="930812"/>
                </a:cubicBezTo>
                <a:cubicBezTo>
                  <a:pt x="1849902" y="880311"/>
                  <a:pt x="1890841" y="839372"/>
                  <a:pt x="1941342" y="839372"/>
                </a:cubicBezTo>
                <a:close/>
                <a:moveTo>
                  <a:pt x="1324708" y="839372"/>
                </a:moveTo>
                <a:cubicBezTo>
                  <a:pt x="1375209" y="839372"/>
                  <a:pt x="1416148" y="880311"/>
                  <a:pt x="1416148" y="930812"/>
                </a:cubicBezTo>
                <a:cubicBezTo>
                  <a:pt x="1416148" y="981313"/>
                  <a:pt x="1375209" y="1022252"/>
                  <a:pt x="1324708" y="1022252"/>
                </a:cubicBezTo>
                <a:cubicBezTo>
                  <a:pt x="1274207" y="1022252"/>
                  <a:pt x="1233268" y="981313"/>
                  <a:pt x="1233268" y="930812"/>
                </a:cubicBezTo>
                <a:cubicBezTo>
                  <a:pt x="1233268" y="880311"/>
                  <a:pt x="1274207" y="839372"/>
                  <a:pt x="1324708" y="839372"/>
                </a:cubicBezTo>
                <a:close/>
                <a:moveTo>
                  <a:pt x="708074" y="839372"/>
                </a:moveTo>
                <a:cubicBezTo>
                  <a:pt x="758575" y="839372"/>
                  <a:pt x="799514" y="880311"/>
                  <a:pt x="799514" y="930812"/>
                </a:cubicBezTo>
                <a:cubicBezTo>
                  <a:pt x="799514" y="981313"/>
                  <a:pt x="758575" y="1022252"/>
                  <a:pt x="708074" y="1022252"/>
                </a:cubicBezTo>
                <a:cubicBezTo>
                  <a:pt x="657573" y="1022252"/>
                  <a:pt x="616634" y="981313"/>
                  <a:pt x="616634" y="930812"/>
                </a:cubicBezTo>
                <a:cubicBezTo>
                  <a:pt x="616634" y="880311"/>
                  <a:pt x="657573" y="839372"/>
                  <a:pt x="708074" y="839372"/>
                </a:cubicBezTo>
                <a:close/>
                <a:moveTo>
                  <a:pt x="91440" y="839372"/>
                </a:moveTo>
                <a:cubicBezTo>
                  <a:pt x="141941" y="839372"/>
                  <a:pt x="182880" y="880311"/>
                  <a:pt x="182880" y="930812"/>
                </a:cubicBezTo>
                <a:cubicBezTo>
                  <a:pt x="182880" y="981313"/>
                  <a:pt x="141941" y="1022252"/>
                  <a:pt x="91440" y="1022252"/>
                </a:cubicBezTo>
                <a:cubicBezTo>
                  <a:pt x="40939" y="1022252"/>
                  <a:pt x="0" y="981313"/>
                  <a:pt x="0" y="930812"/>
                </a:cubicBezTo>
                <a:cubicBezTo>
                  <a:pt x="0" y="880311"/>
                  <a:pt x="40939" y="839372"/>
                  <a:pt x="91440" y="839372"/>
                </a:cubicBezTo>
                <a:close/>
                <a:moveTo>
                  <a:pt x="3174610" y="419686"/>
                </a:moveTo>
                <a:cubicBezTo>
                  <a:pt x="3225111" y="419686"/>
                  <a:pt x="3266050" y="460625"/>
                  <a:pt x="3266050" y="511126"/>
                </a:cubicBezTo>
                <a:cubicBezTo>
                  <a:pt x="3266050" y="561627"/>
                  <a:pt x="3225111" y="602566"/>
                  <a:pt x="3174610" y="602566"/>
                </a:cubicBezTo>
                <a:cubicBezTo>
                  <a:pt x="3124109" y="602566"/>
                  <a:pt x="3083170" y="561627"/>
                  <a:pt x="3083170" y="511126"/>
                </a:cubicBezTo>
                <a:cubicBezTo>
                  <a:pt x="3083170" y="460625"/>
                  <a:pt x="3124109" y="419686"/>
                  <a:pt x="3174610" y="419686"/>
                </a:cubicBezTo>
                <a:close/>
                <a:moveTo>
                  <a:pt x="2557976" y="419686"/>
                </a:moveTo>
                <a:cubicBezTo>
                  <a:pt x="2608477" y="419686"/>
                  <a:pt x="2649416" y="460625"/>
                  <a:pt x="2649416" y="511126"/>
                </a:cubicBezTo>
                <a:cubicBezTo>
                  <a:pt x="2649416" y="561627"/>
                  <a:pt x="2608477" y="602566"/>
                  <a:pt x="2557976" y="602566"/>
                </a:cubicBezTo>
                <a:cubicBezTo>
                  <a:pt x="2507475" y="602566"/>
                  <a:pt x="2466536" y="561627"/>
                  <a:pt x="2466536" y="511126"/>
                </a:cubicBezTo>
                <a:cubicBezTo>
                  <a:pt x="2466536" y="460625"/>
                  <a:pt x="2507475" y="419686"/>
                  <a:pt x="2557976" y="419686"/>
                </a:cubicBezTo>
                <a:close/>
                <a:moveTo>
                  <a:pt x="1941342" y="419686"/>
                </a:moveTo>
                <a:cubicBezTo>
                  <a:pt x="1991843" y="419686"/>
                  <a:pt x="2032782" y="460625"/>
                  <a:pt x="2032782" y="511126"/>
                </a:cubicBezTo>
                <a:cubicBezTo>
                  <a:pt x="2032782" y="561627"/>
                  <a:pt x="1991843" y="602566"/>
                  <a:pt x="1941342" y="602566"/>
                </a:cubicBezTo>
                <a:cubicBezTo>
                  <a:pt x="1890841" y="602566"/>
                  <a:pt x="1849902" y="561627"/>
                  <a:pt x="1849902" y="511126"/>
                </a:cubicBezTo>
                <a:cubicBezTo>
                  <a:pt x="1849902" y="460625"/>
                  <a:pt x="1890841" y="419686"/>
                  <a:pt x="1941342" y="419686"/>
                </a:cubicBezTo>
                <a:close/>
                <a:moveTo>
                  <a:pt x="1324708" y="419686"/>
                </a:moveTo>
                <a:cubicBezTo>
                  <a:pt x="1375209" y="419686"/>
                  <a:pt x="1416148" y="460625"/>
                  <a:pt x="1416148" y="511126"/>
                </a:cubicBezTo>
                <a:cubicBezTo>
                  <a:pt x="1416148" y="561627"/>
                  <a:pt x="1375209" y="602566"/>
                  <a:pt x="1324708" y="602566"/>
                </a:cubicBezTo>
                <a:cubicBezTo>
                  <a:pt x="1274207" y="602566"/>
                  <a:pt x="1233268" y="561627"/>
                  <a:pt x="1233268" y="511126"/>
                </a:cubicBezTo>
                <a:cubicBezTo>
                  <a:pt x="1233268" y="460625"/>
                  <a:pt x="1274207" y="419686"/>
                  <a:pt x="1324708" y="419686"/>
                </a:cubicBezTo>
                <a:close/>
                <a:moveTo>
                  <a:pt x="708074" y="419686"/>
                </a:moveTo>
                <a:cubicBezTo>
                  <a:pt x="758575" y="419686"/>
                  <a:pt x="799514" y="460625"/>
                  <a:pt x="799514" y="511126"/>
                </a:cubicBezTo>
                <a:cubicBezTo>
                  <a:pt x="799514" y="561627"/>
                  <a:pt x="758575" y="602566"/>
                  <a:pt x="708074" y="602566"/>
                </a:cubicBezTo>
                <a:cubicBezTo>
                  <a:pt x="657573" y="602566"/>
                  <a:pt x="616634" y="561627"/>
                  <a:pt x="616634" y="511126"/>
                </a:cubicBezTo>
                <a:cubicBezTo>
                  <a:pt x="616634" y="460625"/>
                  <a:pt x="657573" y="419686"/>
                  <a:pt x="708074" y="419686"/>
                </a:cubicBezTo>
                <a:close/>
                <a:moveTo>
                  <a:pt x="91440" y="419686"/>
                </a:moveTo>
                <a:cubicBezTo>
                  <a:pt x="141941" y="419686"/>
                  <a:pt x="182880" y="460625"/>
                  <a:pt x="182880" y="511126"/>
                </a:cubicBezTo>
                <a:cubicBezTo>
                  <a:pt x="182880" y="561627"/>
                  <a:pt x="141941" y="602566"/>
                  <a:pt x="91440" y="602566"/>
                </a:cubicBezTo>
                <a:cubicBezTo>
                  <a:pt x="40939" y="602566"/>
                  <a:pt x="0" y="561627"/>
                  <a:pt x="0" y="511126"/>
                </a:cubicBezTo>
                <a:cubicBezTo>
                  <a:pt x="0" y="460625"/>
                  <a:pt x="40939" y="419686"/>
                  <a:pt x="91440" y="419686"/>
                </a:cubicBezTo>
                <a:close/>
                <a:moveTo>
                  <a:pt x="3174610" y="0"/>
                </a:moveTo>
                <a:cubicBezTo>
                  <a:pt x="3225111" y="0"/>
                  <a:pt x="3266050" y="40939"/>
                  <a:pt x="3266050" y="91440"/>
                </a:cubicBezTo>
                <a:cubicBezTo>
                  <a:pt x="3266050" y="141941"/>
                  <a:pt x="3225111" y="182880"/>
                  <a:pt x="3174610" y="182880"/>
                </a:cubicBezTo>
                <a:cubicBezTo>
                  <a:pt x="3124109" y="182880"/>
                  <a:pt x="3083170" y="141941"/>
                  <a:pt x="3083170" y="91440"/>
                </a:cubicBezTo>
                <a:cubicBezTo>
                  <a:pt x="3083170" y="40939"/>
                  <a:pt x="3124109" y="0"/>
                  <a:pt x="3174610" y="0"/>
                </a:cubicBezTo>
                <a:close/>
                <a:moveTo>
                  <a:pt x="2557976" y="0"/>
                </a:moveTo>
                <a:cubicBezTo>
                  <a:pt x="2608477" y="0"/>
                  <a:pt x="2649416" y="40939"/>
                  <a:pt x="2649416" y="91440"/>
                </a:cubicBezTo>
                <a:cubicBezTo>
                  <a:pt x="2649416" y="141941"/>
                  <a:pt x="2608477" y="182880"/>
                  <a:pt x="2557976" y="182880"/>
                </a:cubicBezTo>
                <a:cubicBezTo>
                  <a:pt x="2507475" y="182880"/>
                  <a:pt x="2466536" y="141941"/>
                  <a:pt x="2466536" y="91440"/>
                </a:cubicBezTo>
                <a:cubicBezTo>
                  <a:pt x="2466536" y="40939"/>
                  <a:pt x="2507475" y="0"/>
                  <a:pt x="2557976" y="0"/>
                </a:cubicBezTo>
                <a:close/>
                <a:moveTo>
                  <a:pt x="1941342" y="0"/>
                </a:moveTo>
                <a:cubicBezTo>
                  <a:pt x="1991843" y="0"/>
                  <a:pt x="2032782" y="40939"/>
                  <a:pt x="2032782" y="91440"/>
                </a:cubicBezTo>
                <a:cubicBezTo>
                  <a:pt x="2032782" y="141941"/>
                  <a:pt x="1991843" y="182880"/>
                  <a:pt x="1941342" y="182880"/>
                </a:cubicBezTo>
                <a:cubicBezTo>
                  <a:pt x="1890841" y="182880"/>
                  <a:pt x="1849902" y="141941"/>
                  <a:pt x="1849902" y="91440"/>
                </a:cubicBezTo>
                <a:cubicBezTo>
                  <a:pt x="1849902" y="40939"/>
                  <a:pt x="1890841" y="0"/>
                  <a:pt x="1941342" y="0"/>
                </a:cubicBezTo>
                <a:close/>
                <a:moveTo>
                  <a:pt x="1324708" y="0"/>
                </a:moveTo>
                <a:cubicBezTo>
                  <a:pt x="1375209" y="0"/>
                  <a:pt x="1416148" y="40939"/>
                  <a:pt x="1416148" y="91440"/>
                </a:cubicBezTo>
                <a:cubicBezTo>
                  <a:pt x="1416148" y="141941"/>
                  <a:pt x="1375209" y="182880"/>
                  <a:pt x="1324708" y="182880"/>
                </a:cubicBezTo>
                <a:cubicBezTo>
                  <a:pt x="1274207" y="182880"/>
                  <a:pt x="1233268" y="141941"/>
                  <a:pt x="1233268" y="91440"/>
                </a:cubicBezTo>
                <a:cubicBezTo>
                  <a:pt x="1233268" y="40939"/>
                  <a:pt x="1274207" y="0"/>
                  <a:pt x="1324708" y="0"/>
                </a:cubicBezTo>
                <a:close/>
                <a:moveTo>
                  <a:pt x="708074" y="0"/>
                </a:moveTo>
                <a:cubicBezTo>
                  <a:pt x="758575" y="0"/>
                  <a:pt x="799514" y="40939"/>
                  <a:pt x="799514" y="91440"/>
                </a:cubicBezTo>
                <a:cubicBezTo>
                  <a:pt x="799514" y="141941"/>
                  <a:pt x="758575" y="182880"/>
                  <a:pt x="708074" y="182880"/>
                </a:cubicBezTo>
                <a:cubicBezTo>
                  <a:pt x="657573" y="182880"/>
                  <a:pt x="616634" y="141941"/>
                  <a:pt x="616634" y="91440"/>
                </a:cubicBezTo>
                <a:cubicBezTo>
                  <a:pt x="616634" y="40939"/>
                  <a:pt x="657573" y="0"/>
                  <a:pt x="708074" y="0"/>
                </a:cubicBezTo>
                <a:close/>
                <a:moveTo>
                  <a:pt x="91440" y="0"/>
                </a:moveTo>
                <a:cubicBezTo>
                  <a:pt x="141941" y="0"/>
                  <a:pt x="182880" y="40939"/>
                  <a:pt x="182880" y="91440"/>
                </a:cubicBezTo>
                <a:cubicBezTo>
                  <a:pt x="182880" y="141941"/>
                  <a:pt x="141941" y="182880"/>
                  <a:pt x="91440" y="182880"/>
                </a:cubicBezTo>
                <a:cubicBezTo>
                  <a:pt x="40939" y="182880"/>
                  <a:pt x="0" y="141941"/>
                  <a:pt x="0" y="91440"/>
                </a:cubicBezTo>
                <a:cubicBezTo>
                  <a:pt x="0" y="40939"/>
                  <a:pt x="40939" y="0"/>
                  <a:pt x="91440" y="0"/>
                </a:cubicBezTo>
                <a:close/>
              </a:path>
            </a:pathLst>
          </a:custGeom>
          <a:solidFill>
            <a:schemeClr val="accent2">
              <a:alpha val="26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11" name="矩形: 圆顶角 1"/>
          <p:cNvSpPr/>
          <p:nvPr>
            <p:custDataLst>
              <p:tags r:id="rId3"/>
            </p:custDataLst>
          </p:nvPr>
        </p:nvSpPr>
        <p:spPr>
          <a:xfrm>
            <a:off x="5517573" y="2727614"/>
            <a:ext cx="2410691" cy="3273137"/>
          </a:xfrm>
          <a:prstGeom prst="round2SameRect">
            <a:avLst>
              <a:gd name="adj1" fmla="val 9211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5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pic>
        <p:nvPicPr>
          <p:cNvPr id="10" name="图片 9" descr="ͼƬ1-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lum contrast="6000"/>
          </a:blip>
          <a:stretch>
            <a:fillRect/>
          </a:stretch>
        </p:blipFill>
        <p:spPr>
          <a:xfrm>
            <a:off x="5079206" y="1255871"/>
            <a:ext cx="3085624" cy="4301966"/>
          </a:xfrm>
          <a:prstGeom prst="rect">
            <a:avLst/>
          </a:prstGeom>
        </p:spPr>
      </p:pic>
      <p:sp>
        <p:nvSpPr>
          <p:cNvPr id="15" name="任意多边形: 形状 4"/>
          <p:cNvSpPr/>
          <p:nvPr>
            <p:custDataLst>
              <p:tags r:id="rId6"/>
            </p:custDataLst>
          </p:nvPr>
        </p:nvSpPr>
        <p:spPr>
          <a:xfrm>
            <a:off x="7543800" y="4795169"/>
            <a:ext cx="1059491" cy="740047"/>
          </a:xfrm>
          <a:custGeom>
            <a:avLst/>
            <a:gdLst>
              <a:gd name="connsiteX0" fmla="*/ 3174610 w 3266050"/>
              <a:gd name="connsiteY0" fmla="*/ 2098430 h 2281310"/>
              <a:gd name="connsiteX1" fmla="*/ 3266050 w 3266050"/>
              <a:gd name="connsiteY1" fmla="*/ 2189870 h 2281310"/>
              <a:gd name="connsiteX2" fmla="*/ 3174610 w 3266050"/>
              <a:gd name="connsiteY2" fmla="*/ 2281310 h 2281310"/>
              <a:gd name="connsiteX3" fmla="*/ 3083170 w 3266050"/>
              <a:gd name="connsiteY3" fmla="*/ 2189870 h 2281310"/>
              <a:gd name="connsiteX4" fmla="*/ 3174610 w 3266050"/>
              <a:gd name="connsiteY4" fmla="*/ 2098430 h 2281310"/>
              <a:gd name="connsiteX5" fmla="*/ 2557976 w 3266050"/>
              <a:gd name="connsiteY5" fmla="*/ 2098430 h 2281310"/>
              <a:gd name="connsiteX6" fmla="*/ 2649416 w 3266050"/>
              <a:gd name="connsiteY6" fmla="*/ 2189870 h 2281310"/>
              <a:gd name="connsiteX7" fmla="*/ 2557976 w 3266050"/>
              <a:gd name="connsiteY7" fmla="*/ 2281310 h 2281310"/>
              <a:gd name="connsiteX8" fmla="*/ 2466536 w 3266050"/>
              <a:gd name="connsiteY8" fmla="*/ 2189870 h 2281310"/>
              <a:gd name="connsiteX9" fmla="*/ 2557976 w 3266050"/>
              <a:gd name="connsiteY9" fmla="*/ 2098430 h 2281310"/>
              <a:gd name="connsiteX10" fmla="*/ 1941342 w 3266050"/>
              <a:gd name="connsiteY10" fmla="*/ 2098430 h 2281310"/>
              <a:gd name="connsiteX11" fmla="*/ 2032782 w 3266050"/>
              <a:gd name="connsiteY11" fmla="*/ 2189870 h 2281310"/>
              <a:gd name="connsiteX12" fmla="*/ 1941342 w 3266050"/>
              <a:gd name="connsiteY12" fmla="*/ 2281310 h 2281310"/>
              <a:gd name="connsiteX13" fmla="*/ 1849902 w 3266050"/>
              <a:gd name="connsiteY13" fmla="*/ 2189870 h 2281310"/>
              <a:gd name="connsiteX14" fmla="*/ 1941342 w 3266050"/>
              <a:gd name="connsiteY14" fmla="*/ 2098430 h 2281310"/>
              <a:gd name="connsiteX15" fmla="*/ 1324708 w 3266050"/>
              <a:gd name="connsiteY15" fmla="*/ 2098430 h 2281310"/>
              <a:gd name="connsiteX16" fmla="*/ 1416148 w 3266050"/>
              <a:gd name="connsiteY16" fmla="*/ 2189870 h 2281310"/>
              <a:gd name="connsiteX17" fmla="*/ 1324708 w 3266050"/>
              <a:gd name="connsiteY17" fmla="*/ 2281310 h 2281310"/>
              <a:gd name="connsiteX18" fmla="*/ 1233268 w 3266050"/>
              <a:gd name="connsiteY18" fmla="*/ 2189870 h 2281310"/>
              <a:gd name="connsiteX19" fmla="*/ 1324708 w 3266050"/>
              <a:gd name="connsiteY19" fmla="*/ 2098430 h 2281310"/>
              <a:gd name="connsiteX20" fmla="*/ 708074 w 3266050"/>
              <a:gd name="connsiteY20" fmla="*/ 2098430 h 2281310"/>
              <a:gd name="connsiteX21" fmla="*/ 799514 w 3266050"/>
              <a:gd name="connsiteY21" fmla="*/ 2189870 h 2281310"/>
              <a:gd name="connsiteX22" fmla="*/ 708074 w 3266050"/>
              <a:gd name="connsiteY22" fmla="*/ 2281310 h 2281310"/>
              <a:gd name="connsiteX23" fmla="*/ 616634 w 3266050"/>
              <a:gd name="connsiteY23" fmla="*/ 2189870 h 2281310"/>
              <a:gd name="connsiteX24" fmla="*/ 708074 w 3266050"/>
              <a:gd name="connsiteY24" fmla="*/ 2098430 h 2281310"/>
              <a:gd name="connsiteX25" fmla="*/ 91440 w 3266050"/>
              <a:gd name="connsiteY25" fmla="*/ 2098430 h 2281310"/>
              <a:gd name="connsiteX26" fmla="*/ 182880 w 3266050"/>
              <a:gd name="connsiteY26" fmla="*/ 2189870 h 2281310"/>
              <a:gd name="connsiteX27" fmla="*/ 91440 w 3266050"/>
              <a:gd name="connsiteY27" fmla="*/ 2281310 h 2281310"/>
              <a:gd name="connsiteX28" fmla="*/ 0 w 3266050"/>
              <a:gd name="connsiteY28" fmla="*/ 2189870 h 2281310"/>
              <a:gd name="connsiteX29" fmla="*/ 91440 w 3266050"/>
              <a:gd name="connsiteY29" fmla="*/ 2098430 h 2281310"/>
              <a:gd name="connsiteX30" fmla="*/ 3174610 w 3266050"/>
              <a:gd name="connsiteY30" fmla="*/ 1678744 h 2281310"/>
              <a:gd name="connsiteX31" fmla="*/ 3266050 w 3266050"/>
              <a:gd name="connsiteY31" fmla="*/ 1770184 h 2281310"/>
              <a:gd name="connsiteX32" fmla="*/ 3174610 w 3266050"/>
              <a:gd name="connsiteY32" fmla="*/ 1861624 h 2281310"/>
              <a:gd name="connsiteX33" fmla="*/ 3083170 w 3266050"/>
              <a:gd name="connsiteY33" fmla="*/ 1770184 h 2281310"/>
              <a:gd name="connsiteX34" fmla="*/ 3174610 w 3266050"/>
              <a:gd name="connsiteY34" fmla="*/ 1678744 h 2281310"/>
              <a:gd name="connsiteX35" fmla="*/ 2557976 w 3266050"/>
              <a:gd name="connsiteY35" fmla="*/ 1678744 h 2281310"/>
              <a:gd name="connsiteX36" fmla="*/ 2649416 w 3266050"/>
              <a:gd name="connsiteY36" fmla="*/ 1770184 h 2281310"/>
              <a:gd name="connsiteX37" fmla="*/ 2557976 w 3266050"/>
              <a:gd name="connsiteY37" fmla="*/ 1861624 h 2281310"/>
              <a:gd name="connsiteX38" fmla="*/ 2466536 w 3266050"/>
              <a:gd name="connsiteY38" fmla="*/ 1770184 h 2281310"/>
              <a:gd name="connsiteX39" fmla="*/ 2557976 w 3266050"/>
              <a:gd name="connsiteY39" fmla="*/ 1678744 h 2281310"/>
              <a:gd name="connsiteX40" fmla="*/ 1941342 w 3266050"/>
              <a:gd name="connsiteY40" fmla="*/ 1678744 h 2281310"/>
              <a:gd name="connsiteX41" fmla="*/ 2032782 w 3266050"/>
              <a:gd name="connsiteY41" fmla="*/ 1770184 h 2281310"/>
              <a:gd name="connsiteX42" fmla="*/ 1941342 w 3266050"/>
              <a:gd name="connsiteY42" fmla="*/ 1861624 h 2281310"/>
              <a:gd name="connsiteX43" fmla="*/ 1849902 w 3266050"/>
              <a:gd name="connsiteY43" fmla="*/ 1770184 h 2281310"/>
              <a:gd name="connsiteX44" fmla="*/ 1941342 w 3266050"/>
              <a:gd name="connsiteY44" fmla="*/ 1678744 h 2281310"/>
              <a:gd name="connsiteX45" fmla="*/ 1324708 w 3266050"/>
              <a:gd name="connsiteY45" fmla="*/ 1678744 h 2281310"/>
              <a:gd name="connsiteX46" fmla="*/ 1416148 w 3266050"/>
              <a:gd name="connsiteY46" fmla="*/ 1770184 h 2281310"/>
              <a:gd name="connsiteX47" fmla="*/ 1324708 w 3266050"/>
              <a:gd name="connsiteY47" fmla="*/ 1861624 h 2281310"/>
              <a:gd name="connsiteX48" fmla="*/ 1233268 w 3266050"/>
              <a:gd name="connsiteY48" fmla="*/ 1770184 h 2281310"/>
              <a:gd name="connsiteX49" fmla="*/ 1324708 w 3266050"/>
              <a:gd name="connsiteY49" fmla="*/ 1678744 h 2281310"/>
              <a:gd name="connsiteX50" fmla="*/ 708074 w 3266050"/>
              <a:gd name="connsiteY50" fmla="*/ 1678744 h 2281310"/>
              <a:gd name="connsiteX51" fmla="*/ 799514 w 3266050"/>
              <a:gd name="connsiteY51" fmla="*/ 1770184 h 2281310"/>
              <a:gd name="connsiteX52" fmla="*/ 708074 w 3266050"/>
              <a:gd name="connsiteY52" fmla="*/ 1861624 h 2281310"/>
              <a:gd name="connsiteX53" fmla="*/ 616634 w 3266050"/>
              <a:gd name="connsiteY53" fmla="*/ 1770184 h 2281310"/>
              <a:gd name="connsiteX54" fmla="*/ 708074 w 3266050"/>
              <a:gd name="connsiteY54" fmla="*/ 1678744 h 2281310"/>
              <a:gd name="connsiteX55" fmla="*/ 91440 w 3266050"/>
              <a:gd name="connsiteY55" fmla="*/ 1678744 h 2281310"/>
              <a:gd name="connsiteX56" fmla="*/ 182880 w 3266050"/>
              <a:gd name="connsiteY56" fmla="*/ 1770184 h 2281310"/>
              <a:gd name="connsiteX57" fmla="*/ 91440 w 3266050"/>
              <a:gd name="connsiteY57" fmla="*/ 1861624 h 2281310"/>
              <a:gd name="connsiteX58" fmla="*/ 0 w 3266050"/>
              <a:gd name="connsiteY58" fmla="*/ 1770184 h 2281310"/>
              <a:gd name="connsiteX59" fmla="*/ 91440 w 3266050"/>
              <a:gd name="connsiteY59" fmla="*/ 1678744 h 2281310"/>
              <a:gd name="connsiteX60" fmla="*/ 3174610 w 3266050"/>
              <a:gd name="connsiteY60" fmla="*/ 1259058 h 2281310"/>
              <a:gd name="connsiteX61" fmla="*/ 3266050 w 3266050"/>
              <a:gd name="connsiteY61" fmla="*/ 1350498 h 2281310"/>
              <a:gd name="connsiteX62" fmla="*/ 3174610 w 3266050"/>
              <a:gd name="connsiteY62" fmla="*/ 1441938 h 2281310"/>
              <a:gd name="connsiteX63" fmla="*/ 3083170 w 3266050"/>
              <a:gd name="connsiteY63" fmla="*/ 1350498 h 2281310"/>
              <a:gd name="connsiteX64" fmla="*/ 3174610 w 3266050"/>
              <a:gd name="connsiteY64" fmla="*/ 1259058 h 2281310"/>
              <a:gd name="connsiteX65" fmla="*/ 2557976 w 3266050"/>
              <a:gd name="connsiteY65" fmla="*/ 1259058 h 2281310"/>
              <a:gd name="connsiteX66" fmla="*/ 2649416 w 3266050"/>
              <a:gd name="connsiteY66" fmla="*/ 1350498 h 2281310"/>
              <a:gd name="connsiteX67" fmla="*/ 2557976 w 3266050"/>
              <a:gd name="connsiteY67" fmla="*/ 1441938 h 2281310"/>
              <a:gd name="connsiteX68" fmla="*/ 2466536 w 3266050"/>
              <a:gd name="connsiteY68" fmla="*/ 1350498 h 2281310"/>
              <a:gd name="connsiteX69" fmla="*/ 2557976 w 3266050"/>
              <a:gd name="connsiteY69" fmla="*/ 1259058 h 2281310"/>
              <a:gd name="connsiteX70" fmla="*/ 1941342 w 3266050"/>
              <a:gd name="connsiteY70" fmla="*/ 1259058 h 2281310"/>
              <a:gd name="connsiteX71" fmla="*/ 2032782 w 3266050"/>
              <a:gd name="connsiteY71" fmla="*/ 1350498 h 2281310"/>
              <a:gd name="connsiteX72" fmla="*/ 1941342 w 3266050"/>
              <a:gd name="connsiteY72" fmla="*/ 1441938 h 2281310"/>
              <a:gd name="connsiteX73" fmla="*/ 1849902 w 3266050"/>
              <a:gd name="connsiteY73" fmla="*/ 1350498 h 2281310"/>
              <a:gd name="connsiteX74" fmla="*/ 1941342 w 3266050"/>
              <a:gd name="connsiteY74" fmla="*/ 1259058 h 2281310"/>
              <a:gd name="connsiteX75" fmla="*/ 1324708 w 3266050"/>
              <a:gd name="connsiteY75" fmla="*/ 1259058 h 2281310"/>
              <a:gd name="connsiteX76" fmla="*/ 1416148 w 3266050"/>
              <a:gd name="connsiteY76" fmla="*/ 1350498 h 2281310"/>
              <a:gd name="connsiteX77" fmla="*/ 1324708 w 3266050"/>
              <a:gd name="connsiteY77" fmla="*/ 1441938 h 2281310"/>
              <a:gd name="connsiteX78" fmla="*/ 1233268 w 3266050"/>
              <a:gd name="connsiteY78" fmla="*/ 1350498 h 2281310"/>
              <a:gd name="connsiteX79" fmla="*/ 1324708 w 3266050"/>
              <a:gd name="connsiteY79" fmla="*/ 1259058 h 2281310"/>
              <a:gd name="connsiteX80" fmla="*/ 708074 w 3266050"/>
              <a:gd name="connsiteY80" fmla="*/ 1259058 h 2281310"/>
              <a:gd name="connsiteX81" fmla="*/ 799514 w 3266050"/>
              <a:gd name="connsiteY81" fmla="*/ 1350498 h 2281310"/>
              <a:gd name="connsiteX82" fmla="*/ 708074 w 3266050"/>
              <a:gd name="connsiteY82" fmla="*/ 1441938 h 2281310"/>
              <a:gd name="connsiteX83" fmla="*/ 616634 w 3266050"/>
              <a:gd name="connsiteY83" fmla="*/ 1350498 h 2281310"/>
              <a:gd name="connsiteX84" fmla="*/ 708074 w 3266050"/>
              <a:gd name="connsiteY84" fmla="*/ 1259058 h 2281310"/>
              <a:gd name="connsiteX85" fmla="*/ 91440 w 3266050"/>
              <a:gd name="connsiteY85" fmla="*/ 1259058 h 2281310"/>
              <a:gd name="connsiteX86" fmla="*/ 182880 w 3266050"/>
              <a:gd name="connsiteY86" fmla="*/ 1350498 h 2281310"/>
              <a:gd name="connsiteX87" fmla="*/ 91440 w 3266050"/>
              <a:gd name="connsiteY87" fmla="*/ 1441938 h 2281310"/>
              <a:gd name="connsiteX88" fmla="*/ 0 w 3266050"/>
              <a:gd name="connsiteY88" fmla="*/ 1350498 h 2281310"/>
              <a:gd name="connsiteX89" fmla="*/ 91440 w 3266050"/>
              <a:gd name="connsiteY89" fmla="*/ 1259058 h 2281310"/>
              <a:gd name="connsiteX90" fmla="*/ 3174610 w 3266050"/>
              <a:gd name="connsiteY90" fmla="*/ 839372 h 2281310"/>
              <a:gd name="connsiteX91" fmla="*/ 3266050 w 3266050"/>
              <a:gd name="connsiteY91" fmla="*/ 930812 h 2281310"/>
              <a:gd name="connsiteX92" fmla="*/ 3174610 w 3266050"/>
              <a:gd name="connsiteY92" fmla="*/ 1022252 h 2281310"/>
              <a:gd name="connsiteX93" fmla="*/ 3083170 w 3266050"/>
              <a:gd name="connsiteY93" fmla="*/ 930812 h 2281310"/>
              <a:gd name="connsiteX94" fmla="*/ 3174610 w 3266050"/>
              <a:gd name="connsiteY94" fmla="*/ 839372 h 2281310"/>
              <a:gd name="connsiteX95" fmla="*/ 2557976 w 3266050"/>
              <a:gd name="connsiteY95" fmla="*/ 839372 h 2281310"/>
              <a:gd name="connsiteX96" fmla="*/ 2649416 w 3266050"/>
              <a:gd name="connsiteY96" fmla="*/ 930812 h 2281310"/>
              <a:gd name="connsiteX97" fmla="*/ 2557976 w 3266050"/>
              <a:gd name="connsiteY97" fmla="*/ 1022252 h 2281310"/>
              <a:gd name="connsiteX98" fmla="*/ 2466536 w 3266050"/>
              <a:gd name="connsiteY98" fmla="*/ 930812 h 2281310"/>
              <a:gd name="connsiteX99" fmla="*/ 2557976 w 3266050"/>
              <a:gd name="connsiteY99" fmla="*/ 839372 h 2281310"/>
              <a:gd name="connsiteX100" fmla="*/ 1941342 w 3266050"/>
              <a:gd name="connsiteY100" fmla="*/ 839372 h 2281310"/>
              <a:gd name="connsiteX101" fmla="*/ 2032782 w 3266050"/>
              <a:gd name="connsiteY101" fmla="*/ 930812 h 2281310"/>
              <a:gd name="connsiteX102" fmla="*/ 1941342 w 3266050"/>
              <a:gd name="connsiteY102" fmla="*/ 1022252 h 2281310"/>
              <a:gd name="connsiteX103" fmla="*/ 1849902 w 3266050"/>
              <a:gd name="connsiteY103" fmla="*/ 930812 h 2281310"/>
              <a:gd name="connsiteX104" fmla="*/ 1941342 w 3266050"/>
              <a:gd name="connsiteY104" fmla="*/ 839372 h 2281310"/>
              <a:gd name="connsiteX105" fmla="*/ 1324708 w 3266050"/>
              <a:gd name="connsiteY105" fmla="*/ 839372 h 2281310"/>
              <a:gd name="connsiteX106" fmla="*/ 1416148 w 3266050"/>
              <a:gd name="connsiteY106" fmla="*/ 930812 h 2281310"/>
              <a:gd name="connsiteX107" fmla="*/ 1324708 w 3266050"/>
              <a:gd name="connsiteY107" fmla="*/ 1022252 h 2281310"/>
              <a:gd name="connsiteX108" fmla="*/ 1233268 w 3266050"/>
              <a:gd name="connsiteY108" fmla="*/ 930812 h 2281310"/>
              <a:gd name="connsiteX109" fmla="*/ 1324708 w 3266050"/>
              <a:gd name="connsiteY109" fmla="*/ 839372 h 2281310"/>
              <a:gd name="connsiteX110" fmla="*/ 708074 w 3266050"/>
              <a:gd name="connsiteY110" fmla="*/ 839372 h 2281310"/>
              <a:gd name="connsiteX111" fmla="*/ 799514 w 3266050"/>
              <a:gd name="connsiteY111" fmla="*/ 930812 h 2281310"/>
              <a:gd name="connsiteX112" fmla="*/ 708074 w 3266050"/>
              <a:gd name="connsiteY112" fmla="*/ 1022252 h 2281310"/>
              <a:gd name="connsiteX113" fmla="*/ 616634 w 3266050"/>
              <a:gd name="connsiteY113" fmla="*/ 930812 h 2281310"/>
              <a:gd name="connsiteX114" fmla="*/ 708074 w 3266050"/>
              <a:gd name="connsiteY114" fmla="*/ 839372 h 2281310"/>
              <a:gd name="connsiteX115" fmla="*/ 91440 w 3266050"/>
              <a:gd name="connsiteY115" fmla="*/ 839372 h 2281310"/>
              <a:gd name="connsiteX116" fmla="*/ 182880 w 3266050"/>
              <a:gd name="connsiteY116" fmla="*/ 930812 h 2281310"/>
              <a:gd name="connsiteX117" fmla="*/ 91440 w 3266050"/>
              <a:gd name="connsiteY117" fmla="*/ 1022252 h 2281310"/>
              <a:gd name="connsiteX118" fmla="*/ 0 w 3266050"/>
              <a:gd name="connsiteY118" fmla="*/ 930812 h 2281310"/>
              <a:gd name="connsiteX119" fmla="*/ 91440 w 3266050"/>
              <a:gd name="connsiteY119" fmla="*/ 839372 h 2281310"/>
              <a:gd name="connsiteX120" fmla="*/ 3174610 w 3266050"/>
              <a:gd name="connsiteY120" fmla="*/ 419686 h 2281310"/>
              <a:gd name="connsiteX121" fmla="*/ 3266050 w 3266050"/>
              <a:gd name="connsiteY121" fmla="*/ 511126 h 2281310"/>
              <a:gd name="connsiteX122" fmla="*/ 3174610 w 3266050"/>
              <a:gd name="connsiteY122" fmla="*/ 602566 h 2281310"/>
              <a:gd name="connsiteX123" fmla="*/ 3083170 w 3266050"/>
              <a:gd name="connsiteY123" fmla="*/ 511126 h 2281310"/>
              <a:gd name="connsiteX124" fmla="*/ 3174610 w 3266050"/>
              <a:gd name="connsiteY124" fmla="*/ 419686 h 2281310"/>
              <a:gd name="connsiteX125" fmla="*/ 2557976 w 3266050"/>
              <a:gd name="connsiteY125" fmla="*/ 419686 h 2281310"/>
              <a:gd name="connsiteX126" fmla="*/ 2649416 w 3266050"/>
              <a:gd name="connsiteY126" fmla="*/ 511126 h 2281310"/>
              <a:gd name="connsiteX127" fmla="*/ 2557976 w 3266050"/>
              <a:gd name="connsiteY127" fmla="*/ 602566 h 2281310"/>
              <a:gd name="connsiteX128" fmla="*/ 2466536 w 3266050"/>
              <a:gd name="connsiteY128" fmla="*/ 511126 h 2281310"/>
              <a:gd name="connsiteX129" fmla="*/ 2557976 w 3266050"/>
              <a:gd name="connsiteY129" fmla="*/ 419686 h 2281310"/>
              <a:gd name="connsiteX130" fmla="*/ 1941342 w 3266050"/>
              <a:gd name="connsiteY130" fmla="*/ 419686 h 2281310"/>
              <a:gd name="connsiteX131" fmla="*/ 2032782 w 3266050"/>
              <a:gd name="connsiteY131" fmla="*/ 511126 h 2281310"/>
              <a:gd name="connsiteX132" fmla="*/ 1941342 w 3266050"/>
              <a:gd name="connsiteY132" fmla="*/ 602566 h 2281310"/>
              <a:gd name="connsiteX133" fmla="*/ 1849902 w 3266050"/>
              <a:gd name="connsiteY133" fmla="*/ 511126 h 2281310"/>
              <a:gd name="connsiteX134" fmla="*/ 1941342 w 3266050"/>
              <a:gd name="connsiteY134" fmla="*/ 419686 h 2281310"/>
              <a:gd name="connsiteX135" fmla="*/ 1324708 w 3266050"/>
              <a:gd name="connsiteY135" fmla="*/ 419686 h 2281310"/>
              <a:gd name="connsiteX136" fmla="*/ 1416148 w 3266050"/>
              <a:gd name="connsiteY136" fmla="*/ 511126 h 2281310"/>
              <a:gd name="connsiteX137" fmla="*/ 1324708 w 3266050"/>
              <a:gd name="connsiteY137" fmla="*/ 602566 h 2281310"/>
              <a:gd name="connsiteX138" fmla="*/ 1233268 w 3266050"/>
              <a:gd name="connsiteY138" fmla="*/ 511126 h 2281310"/>
              <a:gd name="connsiteX139" fmla="*/ 1324708 w 3266050"/>
              <a:gd name="connsiteY139" fmla="*/ 419686 h 2281310"/>
              <a:gd name="connsiteX140" fmla="*/ 708074 w 3266050"/>
              <a:gd name="connsiteY140" fmla="*/ 419686 h 2281310"/>
              <a:gd name="connsiteX141" fmla="*/ 799514 w 3266050"/>
              <a:gd name="connsiteY141" fmla="*/ 511126 h 2281310"/>
              <a:gd name="connsiteX142" fmla="*/ 708074 w 3266050"/>
              <a:gd name="connsiteY142" fmla="*/ 602566 h 2281310"/>
              <a:gd name="connsiteX143" fmla="*/ 616634 w 3266050"/>
              <a:gd name="connsiteY143" fmla="*/ 511126 h 2281310"/>
              <a:gd name="connsiteX144" fmla="*/ 708074 w 3266050"/>
              <a:gd name="connsiteY144" fmla="*/ 419686 h 2281310"/>
              <a:gd name="connsiteX145" fmla="*/ 91440 w 3266050"/>
              <a:gd name="connsiteY145" fmla="*/ 419686 h 2281310"/>
              <a:gd name="connsiteX146" fmla="*/ 182880 w 3266050"/>
              <a:gd name="connsiteY146" fmla="*/ 511126 h 2281310"/>
              <a:gd name="connsiteX147" fmla="*/ 91440 w 3266050"/>
              <a:gd name="connsiteY147" fmla="*/ 602566 h 2281310"/>
              <a:gd name="connsiteX148" fmla="*/ 0 w 3266050"/>
              <a:gd name="connsiteY148" fmla="*/ 511126 h 2281310"/>
              <a:gd name="connsiteX149" fmla="*/ 91440 w 3266050"/>
              <a:gd name="connsiteY149" fmla="*/ 419686 h 2281310"/>
              <a:gd name="connsiteX150" fmla="*/ 3174610 w 3266050"/>
              <a:gd name="connsiteY150" fmla="*/ 0 h 2281310"/>
              <a:gd name="connsiteX151" fmla="*/ 3266050 w 3266050"/>
              <a:gd name="connsiteY151" fmla="*/ 91440 h 2281310"/>
              <a:gd name="connsiteX152" fmla="*/ 3174610 w 3266050"/>
              <a:gd name="connsiteY152" fmla="*/ 182880 h 2281310"/>
              <a:gd name="connsiteX153" fmla="*/ 3083170 w 3266050"/>
              <a:gd name="connsiteY153" fmla="*/ 91440 h 2281310"/>
              <a:gd name="connsiteX154" fmla="*/ 3174610 w 3266050"/>
              <a:gd name="connsiteY154" fmla="*/ 0 h 2281310"/>
              <a:gd name="connsiteX155" fmla="*/ 2557976 w 3266050"/>
              <a:gd name="connsiteY155" fmla="*/ 0 h 2281310"/>
              <a:gd name="connsiteX156" fmla="*/ 2649416 w 3266050"/>
              <a:gd name="connsiteY156" fmla="*/ 91440 h 2281310"/>
              <a:gd name="connsiteX157" fmla="*/ 2557976 w 3266050"/>
              <a:gd name="connsiteY157" fmla="*/ 182880 h 2281310"/>
              <a:gd name="connsiteX158" fmla="*/ 2466536 w 3266050"/>
              <a:gd name="connsiteY158" fmla="*/ 91440 h 2281310"/>
              <a:gd name="connsiteX159" fmla="*/ 2557976 w 3266050"/>
              <a:gd name="connsiteY159" fmla="*/ 0 h 2281310"/>
              <a:gd name="connsiteX160" fmla="*/ 1941342 w 3266050"/>
              <a:gd name="connsiteY160" fmla="*/ 0 h 2281310"/>
              <a:gd name="connsiteX161" fmla="*/ 2032782 w 3266050"/>
              <a:gd name="connsiteY161" fmla="*/ 91440 h 2281310"/>
              <a:gd name="connsiteX162" fmla="*/ 1941342 w 3266050"/>
              <a:gd name="connsiteY162" fmla="*/ 182880 h 2281310"/>
              <a:gd name="connsiteX163" fmla="*/ 1849902 w 3266050"/>
              <a:gd name="connsiteY163" fmla="*/ 91440 h 2281310"/>
              <a:gd name="connsiteX164" fmla="*/ 1941342 w 3266050"/>
              <a:gd name="connsiteY164" fmla="*/ 0 h 2281310"/>
              <a:gd name="connsiteX165" fmla="*/ 1324708 w 3266050"/>
              <a:gd name="connsiteY165" fmla="*/ 0 h 2281310"/>
              <a:gd name="connsiteX166" fmla="*/ 1416148 w 3266050"/>
              <a:gd name="connsiteY166" fmla="*/ 91440 h 2281310"/>
              <a:gd name="connsiteX167" fmla="*/ 1324708 w 3266050"/>
              <a:gd name="connsiteY167" fmla="*/ 182880 h 2281310"/>
              <a:gd name="connsiteX168" fmla="*/ 1233268 w 3266050"/>
              <a:gd name="connsiteY168" fmla="*/ 91440 h 2281310"/>
              <a:gd name="connsiteX169" fmla="*/ 1324708 w 3266050"/>
              <a:gd name="connsiteY169" fmla="*/ 0 h 2281310"/>
              <a:gd name="connsiteX170" fmla="*/ 708074 w 3266050"/>
              <a:gd name="connsiteY170" fmla="*/ 0 h 2281310"/>
              <a:gd name="connsiteX171" fmla="*/ 799514 w 3266050"/>
              <a:gd name="connsiteY171" fmla="*/ 91440 h 2281310"/>
              <a:gd name="connsiteX172" fmla="*/ 708074 w 3266050"/>
              <a:gd name="connsiteY172" fmla="*/ 182880 h 2281310"/>
              <a:gd name="connsiteX173" fmla="*/ 616634 w 3266050"/>
              <a:gd name="connsiteY173" fmla="*/ 91440 h 2281310"/>
              <a:gd name="connsiteX174" fmla="*/ 708074 w 3266050"/>
              <a:gd name="connsiteY174" fmla="*/ 0 h 2281310"/>
              <a:gd name="connsiteX175" fmla="*/ 91440 w 3266050"/>
              <a:gd name="connsiteY175" fmla="*/ 0 h 2281310"/>
              <a:gd name="connsiteX176" fmla="*/ 182880 w 3266050"/>
              <a:gd name="connsiteY176" fmla="*/ 91440 h 2281310"/>
              <a:gd name="connsiteX177" fmla="*/ 91440 w 3266050"/>
              <a:gd name="connsiteY177" fmla="*/ 182880 h 2281310"/>
              <a:gd name="connsiteX178" fmla="*/ 0 w 3266050"/>
              <a:gd name="connsiteY178" fmla="*/ 91440 h 2281310"/>
              <a:gd name="connsiteX179" fmla="*/ 91440 w 3266050"/>
              <a:gd name="connsiteY179" fmla="*/ 0 h 228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3266050" h="2281310">
                <a:moveTo>
                  <a:pt x="3174610" y="2098430"/>
                </a:moveTo>
                <a:cubicBezTo>
                  <a:pt x="3225111" y="2098430"/>
                  <a:pt x="3266050" y="2139369"/>
                  <a:pt x="3266050" y="2189870"/>
                </a:cubicBezTo>
                <a:cubicBezTo>
                  <a:pt x="3266050" y="2240371"/>
                  <a:pt x="3225111" y="2281310"/>
                  <a:pt x="3174610" y="2281310"/>
                </a:cubicBezTo>
                <a:cubicBezTo>
                  <a:pt x="3124109" y="2281310"/>
                  <a:pt x="3083170" y="2240371"/>
                  <a:pt x="3083170" y="2189870"/>
                </a:cubicBezTo>
                <a:cubicBezTo>
                  <a:pt x="3083170" y="2139369"/>
                  <a:pt x="3124109" y="2098430"/>
                  <a:pt x="3174610" y="2098430"/>
                </a:cubicBezTo>
                <a:close/>
                <a:moveTo>
                  <a:pt x="2557976" y="2098430"/>
                </a:moveTo>
                <a:cubicBezTo>
                  <a:pt x="2608477" y="2098430"/>
                  <a:pt x="2649416" y="2139369"/>
                  <a:pt x="2649416" y="2189870"/>
                </a:cubicBezTo>
                <a:cubicBezTo>
                  <a:pt x="2649416" y="2240371"/>
                  <a:pt x="2608477" y="2281310"/>
                  <a:pt x="2557976" y="2281310"/>
                </a:cubicBezTo>
                <a:cubicBezTo>
                  <a:pt x="2507475" y="2281310"/>
                  <a:pt x="2466536" y="2240371"/>
                  <a:pt x="2466536" y="2189870"/>
                </a:cubicBezTo>
                <a:cubicBezTo>
                  <a:pt x="2466536" y="2139369"/>
                  <a:pt x="2507475" y="2098430"/>
                  <a:pt x="2557976" y="2098430"/>
                </a:cubicBezTo>
                <a:close/>
                <a:moveTo>
                  <a:pt x="1941342" y="2098430"/>
                </a:moveTo>
                <a:cubicBezTo>
                  <a:pt x="1991843" y="2098430"/>
                  <a:pt x="2032782" y="2139369"/>
                  <a:pt x="2032782" y="2189870"/>
                </a:cubicBezTo>
                <a:cubicBezTo>
                  <a:pt x="2032782" y="2240371"/>
                  <a:pt x="1991843" y="2281310"/>
                  <a:pt x="1941342" y="2281310"/>
                </a:cubicBezTo>
                <a:cubicBezTo>
                  <a:pt x="1890841" y="2281310"/>
                  <a:pt x="1849902" y="2240371"/>
                  <a:pt x="1849902" y="2189870"/>
                </a:cubicBezTo>
                <a:cubicBezTo>
                  <a:pt x="1849902" y="2139369"/>
                  <a:pt x="1890841" y="2098430"/>
                  <a:pt x="1941342" y="2098430"/>
                </a:cubicBezTo>
                <a:close/>
                <a:moveTo>
                  <a:pt x="1324708" y="2098430"/>
                </a:moveTo>
                <a:cubicBezTo>
                  <a:pt x="1375209" y="2098430"/>
                  <a:pt x="1416148" y="2139369"/>
                  <a:pt x="1416148" y="2189870"/>
                </a:cubicBezTo>
                <a:cubicBezTo>
                  <a:pt x="1416148" y="2240371"/>
                  <a:pt x="1375209" y="2281310"/>
                  <a:pt x="1324708" y="2281310"/>
                </a:cubicBezTo>
                <a:cubicBezTo>
                  <a:pt x="1274207" y="2281310"/>
                  <a:pt x="1233268" y="2240371"/>
                  <a:pt x="1233268" y="2189870"/>
                </a:cubicBezTo>
                <a:cubicBezTo>
                  <a:pt x="1233268" y="2139369"/>
                  <a:pt x="1274207" y="2098430"/>
                  <a:pt x="1324708" y="2098430"/>
                </a:cubicBezTo>
                <a:close/>
                <a:moveTo>
                  <a:pt x="708074" y="2098430"/>
                </a:moveTo>
                <a:cubicBezTo>
                  <a:pt x="758575" y="2098430"/>
                  <a:pt x="799514" y="2139369"/>
                  <a:pt x="799514" y="2189870"/>
                </a:cubicBezTo>
                <a:cubicBezTo>
                  <a:pt x="799514" y="2240371"/>
                  <a:pt x="758575" y="2281310"/>
                  <a:pt x="708074" y="2281310"/>
                </a:cubicBezTo>
                <a:cubicBezTo>
                  <a:pt x="657573" y="2281310"/>
                  <a:pt x="616634" y="2240371"/>
                  <a:pt x="616634" y="2189870"/>
                </a:cubicBezTo>
                <a:cubicBezTo>
                  <a:pt x="616634" y="2139369"/>
                  <a:pt x="657573" y="2098430"/>
                  <a:pt x="708074" y="2098430"/>
                </a:cubicBezTo>
                <a:close/>
                <a:moveTo>
                  <a:pt x="91440" y="2098430"/>
                </a:moveTo>
                <a:cubicBezTo>
                  <a:pt x="141941" y="2098430"/>
                  <a:pt x="182880" y="2139369"/>
                  <a:pt x="182880" y="2189870"/>
                </a:cubicBezTo>
                <a:cubicBezTo>
                  <a:pt x="182880" y="2240371"/>
                  <a:pt x="141941" y="2281310"/>
                  <a:pt x="91440" y="2281310"/>
                </a:cubicBezTo>
                <a:cubicBezTo>
                  <a:pt x="40939" y="2281310"/>
                  <a:pt x="0" y="2240371"/>
                  <a:pt x="0" y="2189870"/>
                </a:cubicBezTo>
                <a:cubicBezTo>
                  <a:pt x="0" y="2139369"/>
                  <a:pt x="40939" y="2098430"/>
                  <a:pt x="91440" y="2098430"/>
                </a:cubicBezTo>
                <a:close/>
                <a:moveTo>
                  <a:pt x="3174610" y="1678744"/>
                </a:moveTo>
                <a:cubicBezTo>
                  <a:pt x="3225111" y="1678744"/>
                  <a:pt x="3266050" y="1719683"/>
                  <a:pt x="3266050" y="1770184"/>
                </a:cubicBezTo>
                <a:cubicBezTo>
                  <a:pt x="3266050" y="1820685"/>
                  <a:pt x="3225111" y="1861624"/>
                  <a:pt x="3174610" y="1861624"/>
                </a:cubicBezTo>
                <a:cubicBezTo>
                  <a:pt x="3124109" y="1861624"/>
                  <a:pt x="3083170" y="1820685"/>
                  <a:pt x="3083170" y="1770184"/>
                </a:cubicBezTo>
                <a:cubicBezTo>
                  <a:pt x="3083170" y="1719683"/>
                  <a:pt x="3124109" y="1678744"/>
                  <a:pt x="3174610" y="1678744"/>
                </a:cubicBezTo>
                <a:close/>
                <a:moveTo>
                  <a:pt x="2557976" y="1678744"/>
                </a:moveTo>
                <a:cubicBezTo>
                  <a:pt x="2608477" y="1678744"/>
                  <a:pt x="2649416" y="1719683"/>
                  <a:pt x="2649416" y="1770184"/>
                </a:cubicBezTo>
                <a:cubicBezTo>
                  <a:pt x="2649416" y="1820685"/>
                  <a:pt x="2608477" y="1861624"/>
                  <a:pt x="2557976" y="1861624"/>
                </a:cubicBezTo>
                <a:cubicBezTo>
                  <a:pt x="2507475" y="1861624"/>
                  <a:pt x="2466536" y="1820685"/>
                  <a:pt x="2466536" y="1770184"/>
                </a:cubicBezTo>
                <a:cubicBezTo>
                  <a:pt x="2466536" y="1719683"/>
                  <a:pt x="2507475" y="1678744"/>
                  <a:pt x="2557976" y="1678744"/>
                </a:cubicBezTo>
                <a:close/>
                <a:moveTo>
                  <a:pt x="1941342" y="1678744"/>
                </a:moveTo>
                <a:cubicBezTo>
                  <a:pt x="1991843" y="1678744"/>
                  <a:pt x="2032782" y="1719683"/>
                  <a:pt x="2032782" y="1770184"/>
                </a:cubicBezTo>
                <a:cubicBezTo>
                  <a:pt x="2032782" y="1820685"/>
                  <a:pt x="1991843" y="1861624"/>
                  <a:pt x="1941342" y="1861624"/>
                </a:cubicBezTo>
                <a:cubicBezTo>
                  <a:pt x="1890841" y="1861624"/>
                  <a:pt x="1849902" y="1820685"/>
                  <a:pt x="1849902" y="1770184"/>
                </a:cubicBezTo>
                <a:cubicBezTo>
                  <a:pt x="1849902" y="1719683"/>
                  <a:pt x="1890841" y="1678744"/>
                  <a:pt x="1941342" y="1678744"/>
                </a:cubicBezTo>
                <a:close/>
                <a:moveTo>
                  <a:pt x="1324708" y="1678744"/>
                </a:moveTo>
                <a:cubicBezTo>
                  <a:pt x="1375209" y="1678744"/>
                  <a:pt x="1416148" y="1719683"/>
                  <a:pt x="1416148" y="1770184"/>
                </a:cubicBezTo>
                <a:cubicBezTo>
                  <a:pt x="1416148" y="1820685"/>
                  <a:pt x="1375209" y="1861624"/>
                  <a:pt x="1324708" y="1861624"/>
                </a:cubicBezTo>
                <a:cubicBezTo>
                  <a:pt x="1274207" y="1861624"/>
                  <a:pt x="1233268" y="1820685"/>
                  <a:pt x="1233268" y="1770184"/>
                </a:cubicBezTo>
                <a:cubicBezTo>
                  <a:pt x="1233268" y="1719683"/>
                  <a:pt x="1274207" y="1678744"/>
                  <a:pt x="1324708" y="1678744"/>
                </a:cubicBezTo>
                <a:close/>
                <a:moveTo>
                  <a:pt x="708074" y="1678744"/>
                </a:moveTo>
                <a:cubicBezTo>
                  <a:pt x="758575" y="1678744"/>
                  <a:pt x="799514" y="1719683"/>
                  <a:pt x="799514" y="1770184"/>
                </a:cubicBezTo>
                <a:cubicBezTo>
                  <a:pt x="799514" y="1820685"/>
                  <a:pt x="758575" y="1861624"/>
                  <a:pt x="708074" y="1861624"/>
                </a:cubicBezTo>
                <a:cubicBezTo>
                  <a:pt x="657573" y="1861624"/>
                  <a:pt x="616634" y="1820685"/>
                  <a:pt x="616634" y="1770184"/>
                </a:cubicBezTo>
                <a:cubicBezTo>
                  <a:pt x="616634" y="1719683"/>
                  <a:pt x="657573" y="1678744"/>
                  <a:pt x="708074" y="1678744"/>
                </a:cubicBezTo>
                <a:close/>
                <a:moveTo>
                  <a:pt x="91440" y="1678744"/>
                </a:moveTo>
                <a:cubicBezTo>
                  <a:pt x="141941" y="1678744"/>
                  <a:pt x="182880" y="1719683"/>
                  <a:pt x="182880" y="1770184"/>
                </a:cubicBezTo>
                <a:cubicBezTo>
                  <a:pt x="182880" y="1820685"/>
                  <a:pt x="141941" y="1861624"/>
                  <a:pt x="91440" y="1861624"/>
                </a:cubicBezTo>
                <a:cubicBezTo>
                  <a:pt x="40939" y="1861624"/>
                  <a:pt x="0" y="1820685"/>
                  <a:pt x="0" y="1770184"/>
                </a:cubicBezTo>
                <a:cubicBezTo>
                  <a:pt x="0" y="1719683"/>
                  <a:pt x="40939" y="1678744"/>
                  <a:pt x="91440" y="1678744"/>
                </a:cubicBezTo>
                <a:close/>
                <a:moveTo>
                  <a:pt x="3174610" y="1259058"/>
                </a:moveTo>
                <a:cubicBezTo>
                  <a:pt x="3225111" y="1259058"/>
                  <a:pt x="3266050" y="1299997"/>
                  <a:pt x="3266050" y="1350498"/>
                </a:cubicBezTo>
                <a:cubicBezTo>
                  <a:pt x="3266050" y="1400999"/>
                  <a:pt x="3225111" y="1441938"/>
                  <a:pt x="3174610" y="1441938"/>
                </a:cubicBezTo>
                <a:cubicBezTo>
                  <a:pt x="3124109" y="1441938"/>
                  <a:pt x="3083170" y="1400999"/>
                  <a:pt x="3083170" y="1350498"/>
                </a:cubicBezTo>
                <a:cubicBezTo>
                  <a:pt x="3083170" y="1299997"/>
                  <a:pt x="3124109" y="1259058"/>
                  <a:pt x="3174610" y="1259058"/>
                </a:cubicBezTo>
                <a:close/>
                <a:moveTo>
                  <a:pt x="2557976" y="1259058"/>
                </a:moveTo>
                <a:cubicBezTo>
                  <a:pt x="2608477" y="1259058"/>
                  <a:pt x="2649416" y="1299997"/>
                  <a:pt x="2649416" y="1350498"/>
                </a:cubicBezTo>
                <a:cubicBezTo>
                  <a:pt x="2649416" y="1400999"/>
                  <a:pt x="2608477" y="1441938"/>
                  <a:pt x="2557976" y="1441938"/>
                </a:cubicBezTo>
                <a:cubicBezTo>
                  <a:pt x="2507475" y="1441938"/>
                  <a:pt x="2466536" y="1400999"/>
                  <a:pt x="2466536" y="1350498"/>
                </a:cubicBezTo>
                <a:cubicBezTo>
                  <a:pt x="2466536" y="1299997"/>
                  <a:pt x="2507475" y="1259058"/>
                  <a:pt x="2557976" y="1259058"/>
                </a:cubicBezTo>
                <a:close/>
                <a:moveTo>
                  <a:pt x="1941342" y="1259058"/>
                </a:moveTo>
                <a:cubicBezTo>
                  <a:pt x="1991843" y="1259058"/>
                  <a:pt x="2032782" y="1299997"/>
                  <a:pt x="2032782" y="1350498"/>
                </a:cubicBezTo>
                <a:cubicBezTo>
                  <a:pt x="2032782" y="1400999"/>
                  <a:pt x="1991843" y="1441938"/>
                  <a:pt x="1941342" y="1441938"/>
                </a:cubicBezTo>
                <a:cubicBezTo>
                  <a:pt x="1890841" y="1441938"/>
                  <a:pt x="1849902" y="1400999"/>
                  <a:pt x="1849902" y="1350498"/>
                </a:cubicBezTo>
                <a:cubicBezTo>
                  <a:pt x="1849902" y="1299997"/>
                  <a:pt x="1890841" y="1259058"/>
                  <a:pt x="1941342" y="1259058"/>
                </a:cubicBezTo>
                <a:close/>
                <a:moveTo>
                  <a:pt x="1324708" y="1259058"/>
                </a:moveTo>
                <a:cubicBezTo>
                  <a:pt x="1375209" y="1259058"/>
                  <a:pt x="1416148" y="1299997"/>
                  <a:pt x="1416148" y="1350498"/>
                </a:cubicBezTo>
                <a:cubicBezTo>
                  <a:pt x="1416148" y="1400999"/>
                  <a:pt x="1375209" y="1441938"/>
                  <a:pt x="1324708" y="1441938"/>
                </a:cubicBezTo>
                <a:cubicBezTo>
                  <a:pt x="1274207" y="1441938"/>
                  <a:pt x="1233268" y="1400999"/>
                  <a:pt x="1233268" y="1350498"/>
                </a:cubicBezTo>
                <a:cubicBezTo>
                  <a:pt x="1233268" y="1299997"/>
                  <a:pt x="1274207" y="1259058"/>
                  <a:pt x="1324708" y="1259058"/>
                </a:cubicBezTo>
                <a:close/>
                <a:moveTo>
                  <a:pt x="708074" y="1259058"/>
                </a:moveTo>
                <a:cubicBezTo>
                  <a:pt x="758575" y="1259058"/>
                  <a:pt x="799514" y="1299997"/>
                  <a:pt x="799514" y="1350498"/>
                </a:cubicBezTo>
                <a:cubicBezTo>
                  <a:pt x="799514" y="1400999"/>
                  <a:pt x="758575" y="1441938"/>
                  <a:pt x="708074" y="1441938"/>
                </a:cubicBezTo>
                <a:cubicBezTo>
                  <a:pt x="657573" y="1441938"/>
                  <a:pt x="616634" y="1400999"/>
                  <a:pt x="616634" y="1350498"/>
                </a:cubicBezTo>
                <a:cubicBezTo>
                  <a:pt x="616634" y="1299997"/>
                  <a:pt x="657573" y="1259058"/>
                  <a:pt x="708074" y="1259058"/>
                </a:cubicBezTo>
                <a:close/>
                <a:moveTo>
                  <a:pt x="91440" y="1259058"/>
                </a:moveTo>
                <a:cubicBezTo>
                  <a:pt x="141941" y="1259058"/>
                  <a:pt x="182880" y="1299997"/>
                  <a:pt x="182880" y="1350498"/>
                </a:cubicBezTo>
                <a:cubicBezTo>
                  <a:pt x="182880" y="1400999"/>
                  <a:pt x="141941" y="1441938"/>
                  <a:pt x="91440" y="1441938"/>
                </a:cubicBezTo>
                <a:cubicBezTo>
                  <a:pt x="40939" y="1441938"/>
                  <a:pt x="0" y="1400999"/>
                  <a:pt x="0" y="1350498"/>
                </a:cubicBezTo>
                <a:cubicBezTo>
                  <a:pt x="0" y="1299997"/>
                  <a:pt x="40939" y="1259058"/>
                  <a:pt x="91440" y="1259058"/>
                </a:cubicBezTo>
                <a:close/>
                <a:moveTo>
                  <a:pt x="3174610" y="839372"/>
                </a:moveTo>
                <a:cubicBezTo>
                  <a:pt x="3225111" y="839372"/>
                  <a:pt x="3266050" y="880311"/>
                  <a:pt x="3266050" y="930812"/>
                </a:cubicBezTo>
                <a:cubicBezTo>
                  <a:pt x="3266050" y="981313"/>
                  <a:pt x="3225111" y="1022252"/>
                  <a:pt x="3174610" y="1022252"/>
                </a:cubicBezTo>
                <a:cubicBezTo>
                  <a:pt x="3124109" y="1022252"/>
                  <a:pt x="3083170" y="981313"/>
                  <a:pt x="3083170" y="930812"/>
                </a:cubicBezTo>
                <a:cubicBezTo>
                  <a:pt x="3083170" y="880311"/>
                  <a:pt x="3124109" y="839372"/>
                  <a:pt x="3174610" y="839372"/>
                </a:cubicBezTo>
                <a:close/>
                <a:moveTo>
                  <a:pt x="2557976" y="839372"/>
                </a:moveTo>
                <a:cubicBezTo>
                  <a:pt x="2608477" y="839372"/>
                  <a:pt x="2649416" y="880311"/>
                  <a:pt x="2649416" y="930812"/>
                </a:cubicBezTo>
                <a:cubicBezTo>
                  <a:pt x="2649416" y="981313"/>
                  <a:pt x="2608477" y="1022252"/>
                  <a:pt x="2557976" y="1022252"/>
                </a:cubicBezTo>
                <a:cubicBezTo>
                  <a:pt x="2507475" y="1022252"/>
                  <a:pt x="2466536" y="981313"/>
                  <a:pt x="2466536" y="930812"/>
                </a:cubicBezTo>
                <a:cubicBezTo>
                  <a:pt x="2466536" y="880311"/>
                  <a:pt x="2507475" y="839372"/>
                  <a:pt x="2557976" y="839372"/>
                </a:cubicBezTo>
                <a:close/>
                <a:moveTo>
                  <a:pt x="1941342" y="839372"/>
                </a:moveTo>
                <a:cubicBezTo>
                  <a:pt x="1991843" y="839372"/>
                  <a:pt x="2032782" y="880311"/>
                  <a:pt x="2032782" y="930812"/>
                </a:cubicBezTo>
                <a:cubicBezTo>
                  <a:pt x="2032782" y="981313"/>
                  <a:pt x="1991843" y="1022252"/>
                  <a:pt x="1941342" y="1022252"/>
                </a:cubicBezTo>
                <a:cubicBezTo>
                  <a:pt x="1890841" y="1022252"/>
                  <a:pt x="1849902" y="981313"/>
                  <a:pt x="1849902" y="930812"/>
                </a:cubicBezTo>
                <a:cubicBezTo>
                  <a:pt x="1849902" y="880311"/>
                  <a:pt x="1890841" y="839372"/>
                  <a:pt x="1941342" y="839372"/>
                </a:cubicBezTo>
                <a:close/>
                <a:moveTo>
                  <a:pt x="1324708" y="839372"/>
                </a:moveTo>
                <a:cubicBezTo>
                  <a:pt x="1375209" y="839372"/>
                  <a:pt x="1416148" y="880311"/>
                  <a:pt x="1416148" y="930812"/>
                </a:cubicBezTo>
                <a:cubicBezTo>
                  <a:pt x="1416148" y="981313"/>
                  <a:pt x="1375209" y="1022252"/>
                  <a:pt x="1324708" y="1022252"/>
                </a:cubicBezTo>
                <a:cubicBezTo>
                  <a:pt x="1274207" y="1022252"/>
                  <a:pt x="1233268" y="981313"/>
                  <a:pt x="1233268" y="930812"/>
                </a:cubicBezTo>
                <a:cubicBezTo>
                  <a:pt x="1233268" y="880311"/>
                  <a:pt x="1274207" y="839372"/>
                  <a:pt x="1324708" y="839372"/>
                </a:cubicBezTo>
                <a:close/>
                <a:moveTo>
                  <a:pt x="708074" y="839372"/>
                </a:moveTo>
                <a:cubicBezTo>
                  <a:pt x="758575" y="839372"/>
                  <a:pt x="799514" y="880311"/>
                  <a:pt x="799514" y="930812"/>
                </a:cubicBezTo>
                <a:cubicBezTo>
                  <a:pt x="799514" y="981313"/>
                  <a:pt x="758575" y="1022252"/>
                  <a:pt x="708074" y="1022252"/>
                </a:cubicBezTo>
                <a:cubicBezTo>
                  <a:pt x="657573" y="1022252"/>
                  <a:pt x="616634" y="981313"/>
                  <a:pt x="616634" y="930812"/>
                </a:cubicBezTo>
                <a:cubicBezTo>
                  <a:pt x="616634" y="880311"/>
                  <a:pt x="657573" y="839372"/>
                  <a:pt x="708074" y="839372"/>
                </a:cubicBezTo>
                <a:close/>
                <a:moveTo>
                  <a:pt x="91440" y="839372"/>
                </a:moveTo>
                <a:cubicBezTo>
                  <a:pt x="141941" y="839372"/>
                  <a:pt x="182880" y="880311"/>
                  <a:pt x="182880" y="930812"/>
                </a:cubicBezTo>
                <a:cubicBezTo>
                  <a:pt x="182880" y="981313"/>
                  <a:pt x="141941" y="1022252"/>
                  <a:pt x="91440" y="1022252"/>
                </a:cubicBezTo>
                <a:cubicBezTo>
                  <a:pt x="40939" y="1022252"/>
                  <a:pt x="0" y="981313"/>
                  <a:pt x="0" y="930812"/>
                </a:cubicBezTo>
                <a:cubicBezTo>
                  <a:pt x="0" y="880311"/>
                  <a:pt x="40939" y="839372"/>
                  <a:pt x="91440" y="839372"/>
                </a:cubicBezTo>
                <a:close/>
                <a:moveTo>
                  <a:pt x="3174610" y="419686"/>
                </a:moveTo>
                <a:cubicBezTo>
                  <a:pt x="3225111" y="419686"/>
                  <a:pt x="3266050" y="460625"/>
                  <a:pt x="3266050" y="511126"/>
                </a:cubicBezTo>
                <a:cubicBezTo>
                  <a:pt x="3266050" y="561627"/>
                  <a:pt x="3225111" y="602566"/>
                  <a:pt x="3174610" y="602566"/>
                </a:cubicBezTo>
                <a:cubicBezTo>
                  <a:pt x="3124109" y="602566"/>
                  <a:pt x="3083170" y="561627"/>
                  <a:pt x="3083170" y="511126"/>
                </a:cubicBezTo>
                <a:cubicBezTo>
                  <a:pt x="3083170" y="460625"/>
                  <a:pt x="3124109" y="419686"/>
                  <a:pt x="3174610" y="419686"/>
                </a:cubicBezTo>
                <a:close/>
                <a:moveTo>
                  <a:pt x="2557976" y="419686"/>
                </a:moveTo>
                <a:cubicBezTo>
                  <a:pt x="2608477" y="419686"/>
                  <a:pt x="2649416" y="460625"/>
                  <a:pt x="2649416" y="511126"/>
                </a:cubicBezTo>
                <a:cubicBezTo>
                  <a:pt x="2649416" y="561627"/>
                  <a:pt x="2608477" y="602566"/>
                  <a:pt x="2557976" y="602566"/>
                </a:cubicBezTo>
                <a:cubicBezTo>
                  <a:pt x="2507475" y="602566"/>
                  <a:pt x="2466536" y="561627"/>
                  <a:pt x="2466536" y="511126"/>
                </a:cubicBezTo>
                <a:cubicBezTo>
                  <a:pt x="2466536" y="460625"/>
                  <a:pt x="2507475" y="419686"/>
                  <a:pt x="2557976" y="419686"/>
                </a:cubicBezTo>
                <a:close/>
                <a:moveTo>
                  <a:pt x="1941342" y="419686"/>
                </a:moveTo>
                <a:cubicBezTo>
                  <a:pt x="1991843" y="419686"/>
                  <a:pt x="2032782" y="460625"/>
                  <a:pt x="2032782" y="511126"/>
                </a:cubicBezTo>
                <a:cubicBezTo>
                  <a:pt x="2032782" y="561627"/>
                  <a:pt x="1991843" y="602566"/>
                  <a:pt x="1941342" y="602566"/>
                </a:cubicBezTo>
                <a:cubicBezTo>
                  <a:pt x="1890841" y="602566"/>
                  <a:pt x="1849902" y="561627"/>
                  <a:pt x="1849902" y="511126"/>
                </a:cubicBezTo>
                <a:cubicBezTo>
                  <a:pt x="1849902" y="460625"/>
                  <a:pt x="1890841" y="419686"/>
                  <a:pt x="1941342" y="419686"/>
                </a:cubicBezTo>
                <a:close/>
                <a:moveTo>
                  <a:pt x="1324708" y="419686"/>
                </a:moveTo>
                <a:cubicBezTo>
                  <a:pt x="1375209" y="419686"/>
                  <a:pt x="1416148" y="460625"/>
                  <a:pt x="1416148" y="511126"/>
                </a:cubicBezTo>
                <a:cubicBezTo>
                  <a:pt x="1416148" y="561627"/>
                  <a:pt x="1375209" y="602566"/>
                  <a:pt x="1324708" y="602566"/>
                </a:cubicBezTo>
                <a:cubicBezTo>
                  <a:pt x="1274207" y="602566"/>
                  <a:pt x="1233268" y="561627"/>
                  <a:pt x="1233268" y="511126"/>
                </a:cubicBezTo>
                <a:cubicBezTo>
                  <a:pt x="1233268" y="460625"/>
                  <a:pt x="1274207" y="419686"/>
                  <a:pt x="1324708" y="419686"/>
                </a:cubicBezTo>
                <a:close/>
                <a:moveTo>
                  <a:pt x="708074" y="419686"/>
                </a:moveTo>
                <a:cubicBezTo>
                  <a:pt x="758575" y="419686"/>
                  <a:pt x="799514" y="460625"/>
                  <a:pt x="799514" y="511126"/>
                </a:cubicBezTo>
                <a:cubicBezTo>
                  <a:pt x="799514" y="561627"/>
                  <a:pt x="758575" y="602566"/>
                  <a:pt x="708074" y="602566"/>
                </a:cubicBezTo>
                <a:cubicBezTo>
                  <a:pt x="657573" y="602566"/>
                  <a:pt x="616634" y="561627"/>
                  <a:pt x="616634" y="511126"/>
                </a:cubicBezTo>
                <a:cubicBezTo>
                  <a:pt x="616634" y="460625"/>
                  <a:pt x="657573" y="419686"/>
                  <a:pt x="708074" y="419686"/>
                </a:cubicBezTo>
                <a:close/>
                <a:moveTo>
                  <a:pt x="91440" y="419686"/>
                </a:moveTo>
                <a:cubicBezTo>
                  <a:pt x="141941" y="419686"/>
                  <a:pt x="182880" y="460625"/>
                  <a:pt x="182880" y="511126"/>
                </a:cubicBezTo>
                <a:cubicBezTo>
                  <a:pt x="182880" y="561627"/>
                  <a:pt x="141941" y="602566"/>
                  <a:pt x="91440" y="602566"/>
                </a:cubicBezTo>
                <a:cubicBezTo>
                  <a:pt x="40939" y="602566"/>
                  <a:pt x="0" y="561627"/>
                  <a:pt x="0" y="511126"/>
                </a:cubicBezTo>
                <a:cubicBezTo>
                  <a:pt x="0" y="460625"/>
                  <a:pt x="40939" y="419686"/>
                  <a:pt x="91440" y="419686"/>
                </a:cubicBezTo>
                <a:close/>
                <a:moveTo>
                  <a:pt x="3174610" y="0"/>
                </a:moveTo>
                <a:cubicBezTo>
                  <a:pt x="3225111" y="0"/>
                  <a:pt x="3266050" y="40939"/>
                  <a:pt x="3266050" y="91440"/>
                </a:cubicBezTo>
                <a:cubicBezTo>
                  <a:pt x="3266050" y="141941"/>
                  <a:pt x="3225111" y="182880"/>
                  <a:pt x="3174610" y="182880"/>
                </a:cubicBezTo>
                <a:cubicBezTo>
                  <a:pt x="3124109" y="182880"/>
                  <a:pt x="3083170" y="141941"/>
                  <a:pt x="3083170" y="91440"/>
                </a:cubicBezTo>
                <a:cubicBezTo>
                  <a:pt x="3083170" y="40939"/>
                  <a:pt x="3124109" y="0"/>
                  <a:pt x="3174610" y="0"/>
                </a:cubicBezTo>
                <a:close/>
                <a:moveTo>
                  <a:pt x="2557976" y="0"/>
                </a:moveTo>
                <a:cubicBezTo>
                  <a:pt x="2608477" y="0"/>
                  <a:pt x="2649416" y="40939"/>
                  <a:pt x="2649416" y="91440"/>
                </a:cubicBezTo>
                <a:cubicBezTo>
                  <a:pt x="2649416" y="141941"/>
                  <a:pt x="2608477" y="182880"/>
                  <a:pt x="2557976" y="182880"/>
                </a:cubicBezTo>
                <a:cubicBezTo>
                  <a:pt x="2507475" y="182880"/>
                  <a:pt x="2466536" y="141941"/>
                  <a:pt x="2466536" y="91440"/>
                </a:cubicBezTo>
                <a:cubicBezTo>
                  <a:pt x="2466536" y="40939"/>
                  <a:pt x="2507475" y="0"/>
                  <a:pt x="2557976" y="0"/>
                </a:cubicBezTo>
                <a:close/>
                <a:moveTo>
                  <a:pt x="1941342" y="0"/>
                </a:moveTo>
                <a:cubicBezTo>
                  <a:pt x="1991843" y="0"/>
                  <a:pt x="2032782" y="40939"/>
                  <a:pt x="2032782" y="91440"/>
                </a:cubicBezTo>
                <a:cubicBezTo>
                  <a:pt x="2032782" y="141941"/>
                  <a:pt x="1991843" y="182880"/>
                  <a:pt x="1941342" y="182880"/>
                </a:cubicBezTo>
                <a:cubicBezTo>
                  <a:pt x="1890841" y="182880"/>
                  <a:pt x="1849902" y="141941"/>
                  <a:pt x="1849902" y="91440"/>
                </a:cubicBezTo>
                <a:cubicBezTo>
                  <a:pt x="1849902" y="40939"/>
                  <a:pt x="1890841" y="0"/>
                  <a:pt x="1941342" y="0"/>
                </a:cubicBezTo>
                <a:close/>
                <a:moveTo>
                  <a:pt x="1324708" y="0"/>
                </a:moveTo>
                <a:cubicBezTo>
                  <a:pt x="1375209" y="0"/>
                  <a:pt x="1416148" y="40939"/>
                  <a:pt x="1416148" y="91440"/>
                </a:cubicBezTo>
                <a:cubicBezTo>
                  <a:pt x="1416148" y="141941"/>
                  <a:pt x="1375209" y="182880"/>
                  <a:pt x="1324708" y="182880"/>
                </a:cubicBezTo>
                <a:cubicBezTo>
                  <a:pt x="1274207" y="182880"/>
                  <a:pt x="1233268" y="141941"/>
                  <a:pt x="1233268" y="91440"/>
                </a:cubicBezTo>
                <a:cubicBezTo>
                  <a:pt x="1233268" y="40939"/>
                  <a:pt x="1274207" y="0"/>
                  <a:pt x="1324708" y="0"/>
                </a:cubicBezTo>
                <a:close/>
                <a:moveTo>
                  <a:pt x="708074" y="0"/>
                </a:moveTo>
                <a:cubicBezTo>
                  <a:pt x="758575" y="0"/>
                  <a:pt x="799514" y="40939"/>
                  <a:pt x="799514" y="91440"/>
                </a:cubicBezTo>
                <a:cubicBezTo>
                  <a:pt x="799514" y="141941"/>
                  <a:pt x="758575" y="182880"/>
                  <a:pt x="708074" y="182880"/>
                </a:cubicBezTo>
                <a:cubicBezTo>
                  <a:pt x="657573" y="182880"/>
                  <a:pt x="616634" y="141941"/>
                  <a:pt x="616634" y="91440"/>
                </a:cubicBezTo>
                <a:cubicBezTo>
                  <a:pt x="616634" y="40939"/>
                  <a:pt x="657573" y="0"/>
                  <a:pt x="708074" y="0"/>
                </a:cubicBezTo>
                <a:close/>
                <a:moveTo>
                  <a:pt x="91440" y="0"/>
                </a:moveTo>
                <a:cubicBezTo>
                  <a:pt x="141941" y="0"/>
                  <a:pt x="182880" y="40939"/>
                  <a:pt x="182880" y="91440"/>
                </a:cubicBezTo>
                <a:cubicBezTo>
                  <a:pt x="182880" y="141941"/>
                  <a:pt x="141941" y="182880"/>
                  <a:pt x="91440" y="182880"/>
                </a:cubicBezTo>
                <a:cubicBezTo>
                  <a:pt x="40939" y="182880"/>
                  <a:pt x="0" y="141941"/>
                  <a:pt x="0" y="91440"/>
                </a:cubicBezTo>
                <a:cubicBezTo>
                  <a:pt x="0" y="40939"/>
                  <a:pt x="40939" y="0"/>
                  <a:pt x="914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350" dirty="0">
              <a:solidFill>
                <a:schemeClr val="lt1"/>
              </a:solidFill>
            </a:endParaRPr>
          </a:p>
        </p:txBody>
      </p:sp>
      <p:sp>
        <p:nvSpPr>
          <p:cNvPr id="24" name="圆: 空心 23"/>
          <p:cNvSpPr/>
          <p:nvPr>
            <p:custDataLst>
              <p:tags r:id="rId7"/>
            </p:custDataLst>
          </p:nvPr>
        </p:nvSpPr>
        <p:spPr>
          <a:xfrm>
            <a:off x="7775762" y="3094576"/>
            <a:ext cx="332815" cy="332815"/>
          </a:xfrm>
          <a:prstGeom prst="donu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16" name="任意多边形: 形状 3"/>
          <p:cNvSpPr/>
          <p:nvPr>
            <p:custDataLst>
              <p:tags r:id="rId8"/>
            </p:custDataLst>
          </p:nvPr>
        </p:nvSpPr>
        <p:spPr>
          <a:xfrm>
            <a:off x="1" y="857250"/>
            <a:ext cx="135000" cy="3813464"/>
          </a:xfrm>
          <a:custGeom>
            <a:avLst/>
            <a:gdLst>
              <a:gd name="connsiteX0" fmla="*/ 0 w 263237"/>
              <a:gd name="connsiteY0" fmla="*/ 0 h 5084618"/>
              <a:gd name="connsiteX1" fmla="*/ 263237 w 263237"/>
              <a:gd name="connsiteY1" fmla="*/ 0 h 5084618"/>
              <a:gd name="connsiteX2" fmla="*/ 263237 w 263237"/>
              <a:gd name="connsiteY2" fmla="*/ 4941457 h 5084618"/>
              <a:gd name="connsiteX3" fmla="*/ 120076 w 263237"/>
              <a:gd name="connsiteY3" fmla="*/ 5084618 h 5084618"/>
              <a:gd name="connsiteX4" fmla="*/ 0 w 263237"/>
              <a:gd name="connsiteY4" fmla="*/ 5084618 h 508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237" h="5084618">
                <a:moveTo>
                  <a:pt x="0" y="0"/>
                </a:moveTo>
                <a:lnTo>
                  <a:pt x="263237" y="0"/>
                </a:lnTo>
                <a:lnTo>
                  <a:pt x="263237" y="4941457"/>
                </a:lnTo>
                <a:cubicBezTo>
                  <a:pt x="263237" y="5020523"/>
                  <a:pt x="199142" y="5084618"/>
                  <a:pt x="120076" y="5084618"/>
                </a:cubicBezTo>
                <a:lnTo>
                  <a:pt x="0" y="5084618"/>
                </a:ln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9"/>
            </p:custDataLst>
          </p:nvPr>
        </p:nvSpPr>
        <p:spPr>
          <a:xfrm>
            <a:off x="535781" y="1544955"/>
            <a:ext cx="4754404" cy="1060609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sz="3300" b="0" i="0" u="none" strike="noStrike" kern="1200" cap="none" spc="0" normalizeH="0" baseline="0" noProof="1" dirty="0">
                <a:solidFill>
                  <a:schemeClr val="accent6"/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535781" y="2606040"/>
            <a:ext cx="4810125" cy="1919288"/>
          </a:xfrm>
          <a:prstGeom prst="rect">
            <a:avLst/>
          </a:prstGeom>
          <a:noFill/>
        </p:spPr>
        <p:txBody>
          <a:bodyPr vert="horz" wrap="square" lIns="91440" tIns="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75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4"/>
            </p:custDataLst>
          </p:nvPr>
        </p:nvSpPr>
        <p:spPr>
          <a:xfrm>
            <a:off x="628650" y="4568190"/>
            <a:ext cx="1525429" cy="408623"/>
          </a:xfrm>
          <a:prstGeom prst="roundRect">
            <a:avLst/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u="none" strike="noStrike" kern="1200" cap="none" spc="0" normalizeH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28650" y="1127250"/>
            <a:ext cx="7886700" cy="43632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"/>
          <p:cNvSpPr txBox="1">
            <a:spLocks noGrp="1"/>
          </p:cNvSpPr>
          <p:nvPr>
            <p:ph type="title" idx="3" hasCustomPrompt="1"/>
            <p:custDataLst>
              <p:tags r:id="rId2"/>
            </p:custDataLst>
          </p:nvPr>
        </p:nvSpPr>
        <p:spPr>
          <a:xfrm>
            <a:off x="456248" y="1241584"/>
            <a:ext cx="8226743" cy="364808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cxnSp>
        <p:nvCxnSpPr>
          <p:cNvPr id="434" name="直接连接符 433"/>
          <p:cNvCxnSpPr/>
          <p:nvPr>
            <p:custDataLst>
              <p:tags r:id="rId3"/>
            </p:custDataLst>
          </p:nvPr>
        </p:nvCxnSpPr>
        <p:spPr>
          <a:xfrm>
            <a:off x="538595" y="1607293"/>
            <a:ext cx="28575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456248" y="1854041"/>
            <a:ext cx="8226743" cy="3690461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>
              <a:defRPr kumimoji="0" sz="1350" b="0" i="0" u="none" strike="noStrike" kern="1200" cap="none" spc="0" normalizeH="0" baseline="0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>
              <a:defRPr kumimoji="0" sz="1200" b="0" i="0" u="none" strike="noStrike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+mn-ea"/>
              </a:defRPr>
            </a:lvl2pPr>
            <a:lvl3pPr>
              <a:defRPr kumimoji="0" sz="1200" b="0" i="0" u="none" strike="noStrike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+mn-ea"/>
              </a:defRPr>
            </a:lvl3pPr>
            <a:lvl4pPr>
              <a:defRPr kumimoji="0" sz="1050" b="0" i="0" u="none" strike="noStrike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+mn-ea"/>
              </a:defRPr>
            </a:lvl4pPr>
            <a:lvl5pPr>
              <a:defRPr kumimoji="0" sz="1050" b="0" i="0" u="none" strike="noStrike" cap="none" spc="15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sym typeface="+mn-ea"/>
              </a:defRPr>
            </a:lvl5pPr>
          </a:lstStyle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Tx/>
              <a:buChar char="●"/>
            </a:pPr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5"/>
          <p:cNvSpPr/>
          <p:nvPr>
            <p:custDataLst>
              <p:tags r:id="rId2"/>
            </p:custDataLst>
          </p:nvPr>
        </p:nvSpPr>
        <p:spPr>
          <a:xfrm>
            <a:off x="1" y="857250"/>
            <a:ext cx="135000" cy="3813464"/>
          </a:xfrm>
          <a:custGeom>
            <a:avLst/>
            <a:gdLst>
              <a:gd name="connsiteX0" fmla="*/ 0 w 263237"/>
              <a:gd name="connsiteY0" fmla="*/ 0 h 5084618"/>
              <a:gd name="connsiteX1" fmla="*/ 263237 w 263237"/>
              <a:gd name="connsiteY1" fmla="*/ 0 h 5084618"/>
              <a:gd name="connsiteX2" fmla="*/ 263237 w 263237"/>
              <a:gd name="connsiteY2" fmla="*/ 4941457 h 5084618"/>
              <a:gd name="connsiteX3" fmla="*/ 120076 w 263237"/>
              <a:gd name="connsiteY3" fmla="*/ 5084618 h 5084618"/>
              <a:gd name="connsiteX4" fmla="*/ 0 w 263237"/>
              <a:gd name="connsiteY4" fmla="*/ 5084618 h 508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237" h="5084618">
                <a:moveTo>
                  <a:pt x="0" y="0"/>
                </a:moveTo>
                <a:lnTo>
                  <a:pt x="263237" y="0"/>
                </a:lnTo>
                <a:lnTo>
                  <a:pt x="263237" y="4941457"/>
                </a:lnTo>
                <a:cubicBezTo>
                  <a:pt x="263237" y="5020523"/>
                  <a:pt x="199142" y="5084618"/>
                  <a:pt x="120076" y="5084618"/>
                </a:cubicBezTo>
                <a:lnTo>
                  <a:pt x="0" y="5084618"/>
                </a:ln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50" name="任意多边形: 形状 49"/>
          <p:cNvSpPr/>
          <p:nvPr>
            <p:custDataLst>
              <p:tags r:id="rId3"/>
            </p:custDataLst>
          </p:nvPr>
        </p:nvSpPr>
        <p:spPr>
          <a:xfrm>
            <a:off x="8614254" y="2269924"/>
            <a:ext cx="459392" cy="740047"/>
          </a:xfrm>
          <a:custGeom>
            <a:avLst/>
            <a:gdLst>
              <a:gd name="connsiteX0" fmla="*/ 572972 w 612522"/>
              <a:gd name="connsiteY0" fmla="*/ 907629 h 986729"/>
              <a:gd name="connsiteX1" fmla="*/ 612522 w 612522"/>
              <a:gd name="connsiteY1" fmla="*/ 947179 h 986729"/>
              <a:gd name="connsiteX2" fmla="*/ 572972 w 612522"/>
              <a:gd name="connsiteY2" fmla="*/ 986729 h 986729"/>
              <a:gd name="connsiteX3" fmla="*/ 533422 w 612522"/>
              <a:gd name="connsiteY3" fmla="*/ 947179 h 986729"/>
              <a:gd name="connsiteX4" fmla="*/ 572972 w 612522"/>
              <a:gd name="connsiteY4" fmla="*/ 907629 h 986729"/>
              <a:gd name="connsiteX5" fmla="*/ 306261 w 612522"/>
              <a:gd name="connsiteY5" fmla="*/ 907629 h 986729"/>
              <a:gd name="connsiteX6" fmla="*/ 345811 w 612522"/>
              <a:gd name="connsiteY6" fmla="*/ 947179 h 986729"/>
              <a:gd name="connsiteX7" fmla="*/ 306261 w 612522"/>
              <a:gd name="connsiteY7" fmla="*/ 986729 h 986729"/>
              <a:gd name="connsiteX8" fmla="*/ 266711 w 612522"/>
              <a:gd name="connsiteY8" fmla="*/ 947179 h 986729"/>
              <a:gd name="connsiteX9" fmla="*/ 306261 w 612522"/>
              <a:gd name="connsiteY9" fmla="*/ 907629 h 986729"/>
              <a:gd name="connsiteX10" fmla="*/ 39550 w 612522"/>
              <a:gd name="connsiteY10" fmla="*/ 907629 h 986729"/>
              <a:gd name="connsiteX11" fmla="*/ 79101 w 612522"/>
              <a:gd name="connsiteY11" fmla="*/ 947179 h 986729"/>
              <a:gd name="connsiteX12" fmla="*/ 39550 w 612522"/>
              <a:gd name="connsiteY12" fmla="*/ 986729 h 986729"/>
              <a:gd name="connsiteX13" fmla="*/ 0 w 612522"/>
              <a:gd name="connsiteY13" fmla="*/ 947179 h 986729"/>
              <a:gd name="connsiteX14" fmla="*/ 39550 w 612522"/>
              <a:gd name="connsiteY14" fmla="*/ 907629 h 986729"/>
              <a:gd name="connsiteX15" fmla="*/ 572972 w 612522"/>
              <a:gd name="connsiteY15" fmla="*/ 726103 h 986729"/>
              <a:gd name="connsiteX16" fmla="*/ 612522 w 612522"/>
              <a:gd name="connsiteY16" fmla="*/ 765653 h 986729"/>
              <a:gd name="connsiteX17" fmla="*/ 572972 w 612522"/>
              <a:gd name="connsiteY17" fmla="*/ 805203 h 986729"/>
              <a:gd name="connsiteX18" fmla="*/ 533422 w 612522"/>
              <a:gd name="connsiteY18" fmla="*/ 765653 h 986729"/>
              <a:gd name="connsiteX19" fmla="*/ 572972 w 612522"/>
              <a:gd name="connsiteY19" fmla="*/ 726103 h 986729"/>
              <a:gd name="connsiteX20" fmla="*/ 306261 w 612522"/>
              <a:gd name="connsiteY20" fmla="*/ 726103 h 986729"/>
              <a:gd name="connsiteX21" fmla="*/ 345811 w 612522"/>
              <a:gd name="connsiteY21" fmla="*/ 765653 h 986729"/>
              <a:gd name="connsiteX22" fmla="*/ 306261 w 612522"/>
              <a:gd name="connsiteY22" fmla="*/ 805203 h 986729"/>
              <a:gd name="connsiteX23" fmla="*/ 266711 w 612522"/>
              <a:gd name="connsiteY23" fmla="*/ 765653 h 986729"/>
              <a:gd name="connsiteX24" fmla="*/ 306261 w 612522"/>
              <a:gd name="connsiteY24" fmla="*/ 726103 h 986729"/>
              <a:gd name="connsiteX25" fmla="*/ 39550 w 612522"/>
              <a:gd name="connsiteY25" fmla="*/ 726103 h 986729"/>
              <a:gd name="connsiteX26" fmla="*/ 79101 w 612522"/>
              <a:gd name="connsiteY26" fmla="*/ 765653 h 986729"/>
              <a:gd name="connsiteX27" fmla="*/ 39550 w 612522"/>
              <a:gd name="connsiteY27" fmla="*/ 805203 h 986729"/>
              <a:gd name="connsiteX28" fmla="*/ 0 w 612522"/>
              <a:gd name="connsiteY28" fmla="*/ 765653 h 986729"/>
              <a:gd name="connsiteX29" fmla="*/ 39550 w 612522"/>
              <a:gd name="connsiteY29" fmla="*/ 726103 h 986729"/>
              <a:gd name="connsiteX30" fmla="*/ 572972 w 612522"/>
              <a:gd name="connsiteY30" fmla="*/ 544577 h 986729"/>
              <a:gd name="connsiteX31" fmla="*/ 612522 w 612522"/>
              <a:gd name="connsiteY31" fmla="*/ 584127 h 986729"/>
              <a:gd name="connsiteX32" fmla="*/ 572972 w 612522"/>
              <a:gd name="connsiteY32" fmla="*/ 623678 h 986729"/>
              <a:gd name="connsiteX33" fmla="*/ 533422 w 612522"/>
              <a:gd name="connsiteY33" fmla="*/ 584127 h 986729"/>
              <a:gd name="connsiteX34" fmla="*/ 572972 w 612522"/>
              <a:gd name="connsiteY34" fmla="*/ 544577 h 986729"/>
              <a:gd name="connsiteX35" fmla="*/ 306261 w 612522"/>
              <a:gd name="connsiteY35" fmla="*/ 544577 h 986729"/>
              <a:gd name="connsiteX36" fmla="*/ 345811 w 612522"/>
              <a:gd name="connsiteY36" fmla="*/ 584127 h 986729"/>
              <a:gd name="connsiteX37" fmla="*/ 306261 w 612522"/>
              <a:gd name="connsiteY37" fmla="*/ 623678 h 986729"/>
              <a:gd name="connsiteX38" fmla="*/ 266711 w 612522"/>
              <a:gd name="connsiteY38" fmla="*/ 584127 h 986729"/>
              <a:gd name="connsiteX39" fmla="*/ 306261 w 612522"/>
              <a:gd name="connsiteY39" fmla="*/ 544577 h 986729"/>
              <a:gd name="connsiteX40" fmla="*/ 39550 w 612522"/>
              <a:gd name="connsiteY40" fmla="*/ 544577 h 986729"/>
              <a:gd name="connsiteX41" fmla="*/ 79101 w 612522"/>
              <a:gd name="connsiteY41" fmla="*/ 584127 h 986729"/>
              <a:gd name="connsiteX42" fmla="*/ 39550 w 612522"/>
              <a:gd name="connsiteY42" fmla="*/ 623678 h 986729"/>
              <a:gd name="connsiteX43" fmla="*/ 0 w 612522"/>
              <a:gd name="connsiteY43" fmla="*/ 584127 h 986729"/>
              <a:gd name="connsiteX44" fmla="*/ 39550 w 612522"/>
              <a:gd name="connsiteY44" fmla="*/ 544577 h 986729"/>
              <a:gd name="connsiteX45" fmla="*/ 572972 w 612522"/>
              <a:gd name="connsiteY45" fmla="*/ 363052 h 986729"/>
              <a:gd name="connsiteX46" fmla="*/ 612522 w 612522"/>
              <a:gd name="connsiteY46" fmla="*/ 402602 h 986729"/>
              <a:gd name="connsiteX47" fmla="*/ 572972 w 612522"/>
              <a:gd name="connsiteY47" fmla="*/ 442152 h 986729"/>
              <a:gd name="connsiteX48" fmla="*/ 533422 w 612522"/>
              <a:gd name="connsiteY48" fmla="*/ 402602 h 986729"/>
              <a:gd name="connsiteX49" fmla="*/ 572972 w 612522"/>
              <a:gd name="connsiteY49" fmla="*/ 363052 h 986729"/>
              <a:gd name="connsiteX50" fmla="*/ 306261 w 612522"/>
              <a:gd name="connsiteY50" fmla="*/ 363052 h 986729"/>
              <a:gd name="connsiteX51" fmla="*/ 345811 w 612522"/>
              <a:gd name="connsiteY51" fmla="*/ 402602 h 986729"/>
              <a:gd name="connsiteX52" fmla="*/ 306261 w 612522"/>
              <a:gd name="connsiteY52" fmla="*/ 442152 h 986729"/>
              <a:gd name="connsiteX53" fmla="*/ 266711 w 612522"/>
              <a:gd name="connsiteY53" fmla="*/ 402602 h 986729"/>
              <a:gd name="connsiteX54" fmla="*/ 306261 w 612522"/>
              <a:gd name="connsiteY54" fmla="*/ 363052 h 986729"/>
              <a:gd name="connsiteX55" fmla="*/ 39550 w 612522"/>
              <a:gd name="connsiteY55" fmla="*/ 363052 h 986729"/>
              <a:gd name="connsiteX56" fmla="*/ 79101 w 612522"/>
              <a:gd name="connsiteY56" fmla="*/ 402602 h 986729"/>
              <a:gd name="connsiteX57" fmla="*/ 39550 w 612522"/>
              <a:gd name="connsiteY57" fmla="*/ 442152 h 986729"/>
              <a:gd name="connsiteX58" fmla="*/ 0 w 612522"/>
              <a:gd name="connsiteY58" fmla="*/ 402602 h 986729"/>
              <a:gd name="connsiteX59" fmla="*/ 39550 w 612522"/>
              <a:gd name="connsiteY59" fmla="*/ 363052 h 986729"/>
              <a:gd name="connsiteX60" fmla="*/ 572972 w 612522"/>
              <a:gd name="connsiteY60" fmla="*/ 181526 h 986729"/>
              <a:gd name="connsiteX61" fmla="*/ 612522 w 612522"/>
              <a:gd name="connsiteY61" fmla="*/ 221076 h 986729"/>
              <a:gd name="connsiteX62" fmla="*/ 572972 w 612522"/>
              <a:gd name="connsiteY62" fmla="*/ 260626 h 986729"/>
              <a:gd name="connsiteX63" fmla="*/ 533422 w 612522"/>
              <a:gd name="connsiteY63" fmla="*/ 221076 h 986729"/>
              <a:gd name="connsiteX64" fmla="*/ 572972 w 612522"/>
              <a:gd name="connsiteY64" fmla="*/ 181526 h 986729"/>
              <a:gd name="connsiteX65" fmla="*/ 306261 w 612522"/>
              <a:gd name="connsiteY65" fmla="*/ 181526 h 986729"/>
              <a:gd name="connsiteX66" fmla="*/ 345811 w 612522"/>
              <a:gd name="connsiteY66" fmla="*/ 221076 h 986729"/>
              <a:gd name="connsiteX67" fmla="*/ 306261 w 612522"/>
              <a:gd name="connsiteY67" fmla="*/ 260626 h 986729"/>
              <a:gd name="connsiteX68" fmla="*/ 266711 w 612522"/>
              <a:gd name="connsiteY68" fmla="*/ 221076 h 986729"/>
              <a:gd name="connsiteX69" fmla="*/ 306261 w 612522"/>
              <a:gd name="connsiteY69" fmla="*/ 181526 h 986729"/>
              <a:gd name="connsiteX70" fmla="*/ 39550 w 612522"/>
              <a:gd name="connsiteY70" fmla="*/ 181526 h 986729"/>
              <a:gd name="connsiteX71" fmla="*/ 79101 w 612522"/>
              <a:gd name="connsiteY71" fmla="*/ 221076 h 986729"/>
              <a:gd name="connsiteX72" fmla="*/ 39550 w 612522"/>
              <a:gd name="connsiteY72" fmla="*/ 260626 h 986729"/>
              <a:gd name="connsiteX73" fmla="*/ 0 w 612522"/>
              <a:gd name="connsiteY73" fmla="*/ 221076 h 986729"/>
              <a:gd name="connsiteX74" fmla="*/ 39550 w 612522"/>
              <a:gd name="connsiteY74" fmla="*/ 181526 h 986729"/>
              <a:gd name="connsiteX75" fmla="*/ 572972 w 612522"/>
              <a:gd name="connsiteY75" fmla="*/ 0 h 986729"/>
              <a:gd name="connsiteX76" fmla="*/ 612522 w 612522"/>
              <a:gd name="connsiteY76" fmla="*/ 39550 h 986729"/>
              <a:gd name="connsiteX77" fmla="*/ 572972 w 612522"/>
              <a:gd name="connsiteY77" fmla="*/ 79101 h 986729"/>
              <a:gd name="connsiteX78" fmla="*/ 533422 w 612522"/>
              <a:gd name="connsiteY78" fmla="*/ 39550 h 986729"/>
              <a:gd name="connsiteX79" fmla="*/ 572972 w 612522"/>
              <a:gd name="connsiteY79" fmla="*/ 0 h 986729"/>
              <a:gd name="connsiteX80" fmla="*/ 306261 w 612522"/>
              <a:gd name="connsiteY80" fmla="*/ 0 h 986729"/>
              <a:gd name="connsiteX81" fmla="*/ 345811 w 612522"/>
              <a:gd name="connsiteY81" fmla="*/ 39550 h 986729"/>
              <a:gd name="connsiteX82" fmla="*/ 306261 w 612522"/>
              <a:gd name="connsiteY82" fmla="*/ 79101 h 986729"/>
              <a:gd name="connsiteX83" fmla="*/ 266711 w 612522"/>
              <a:gd name="connsiteY83" fmla="*/ 39550 h 986729"/>
              <a:gd name="connsiteX84" fmla="*/ 306261 w 612522"/>
              <a:gd name="connsiteY84" fmla="*/ 0 h 986729"/>
              <a:gd name="connsiteX85" fmla="*/ 39550 w 612522"/>
              <a:gd name="connsiteY85" fmla="*/ 0 h 986729"/>
              <a:gd name="connsiteX86" fmla="*/ 79101 w 612522"/>
              <a:gd name="connsiteY86" fmla="*/ 39550 h 986729"/>
              <a:gd name="connsiteX87" fmla="*/ 39550 w 612522"/>
              <a:gd name="connsiteY87" fmla="*/ 79101 h 986729"/>
              <a:gd name="connsiteX88" fmla="*/ 0 w 612522"/>
              <a:gd name="connsiteY88" fmla="*/ 39550 h 986729"/>
              <a:gd name="connsiteX89" fmla="*/ 39550 w 612522"/>
              <a:gd name="connsiteY89" fmla="*/ 0 h 986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612522" h="986729">
                <a:moveTo>
                  <a:pt x="572972" y="907629"/>
                </a:moveTo>
                <a:cubicBezTo>
                  <a:pt x="594815" y="907629"/>
                  <a:pt x="612522" y="925336"/>
                  <a:pt x="612522" y="947179"/>
                </a:cubicBezTo>
                <a:cubicBezTo>
                  <a:pt x="612522" y="969022"/>
                  <a:pt x="594815" y="986729"/>
                  <a:pt x="572972" y="986729"/>
                </a:cubicBezTo>
                <a:cubicBezTo>
                  <a:pt x="551129" y="986729"/>
                  <a:pt x="533422" y="969022"/>
                  <a:pt x="533422" y="947179"/>
                </a:cubicBezTo>
                <a:cubicBezTo>
                  <a:pt x="533422" y="925336"/>
                  <a:pt x="551129" y="907629"/>
                  <a:pt x="572972" y="907629"/>
                </a:cubicBezTo>
                <a:close/>
                <a:moveTo>
                  <a:pt x="306261" y="907629"/>
                </a:moveTo>
                <a:cubicBezTo>
                  <a:pt x="328104" y="907629"/>
                  <a:pt x="345811" y="925336"/>
                  <a:pt x="345811" y="947179"/>
                </a:cubicBezTo>
                <a:cubicBezTo>
                  <a:pt x="345811" y="969022"/>
                  <a:pt x="328104" y="986729"/>
                  <a:pt x="306261" y="986729"/>
                </a:cubicBezTo>
                <a:cubicBezTo>
                  <a:pt x="284418" y="986729"/>
                  <a:pt x="266711" y="969022"/>
                  <a:pt x="266711" y="947179"/>
                </a:cubicBezTo>
                <a:cubicBezTo>
                  <a:pt x="266711" y="925336"/>
                  <a:pt x="284418" y="907629"/>
                  <a:pt x="306261" y="907629"/>
                </a:cubicBezTo>
                <a:close/>
                <a:moveTo>
                  <a:pt x="39550" y="907629"/>
                </a:moveTo>
                <a:cubicBezTo>
                  <a:pt x="61393" y="907629"/>
                  <a:pt x="79101" y="925336"/>
                  <a:pt x="79101" y="947179"/>
                </a:cubicBezTo>
                <a:cubicBezTo>
                  <a:pt x="79101" y="969022"/>
                  <a:pt x="61393" y="986729"/>
                  <a:pt x="39550" y="986729"/>
                </a:cubicBezTo>
                <a:cubicBezTo>
                  <a:pt x="17707" y="986729"/>
                  <a:pt x="0" y="969022"/>
                  <a:pt x="0" y="947179"/>
                </a:cubicBezTo>
                <a:cubicBezTo>
                  <a:pt x="0" y="925336"/>
                  <a:pt x="17707" y="907629"/>
                  <a:pt x="39550" y="907629"/>
                </a:cubicBezTo>
                <a:close/>
                <a:moveTo>
                  <a:pt x="572972" y="726103"/>
                </a:moveTo>
                <a:cubicBezTo>
                  <a:pt x="594815" y="726103"/>
                  <a:pt x="612522" y="743810"/>
                  <a:pt x="612522" y="765653"/>
                </a:cubicBezTo>
                <a:cubicBezTo>
                  <a:pt x="612522" y="787496"/>
                  <a:pt x="594815" y="805203"/>
                  <a:pt x="572972" y="805203"/>
                </a:cubicBezTo>
                <a:cubicBezTo>
                  <a:pt x="551129" y="805203"/>
                  <a:pt x="533422" y="787496"/>
                  <a:pt x="533422" y="765653"/>
                </a:cubicBezTo>
                <a:cubicBezTo>
                  <a:pt x="533422" y="743810"/>
                  <a:pt x="551129" y="726103"/>
                  <a:pt x="572972" y="726103"/>
                </a:cubicBezTo>
                <a:close/>
                <a:moveTo>
                  <a:pt x="306261" y="726103"/>
                </a:moveTo>
                <a:cubicBezTo>
                  <a:pt x="328104" y="726103"/>
                  <a:pt x="345811" y="743810"/>
                  <a:pt x="345811" y="765653"/>
                </a:cubicBezTo>
                <a:cubicBezTo>
                  <a:pt x="345811" y="787496"/>
                  <a:pt x="328104" y="805203"/>
                  <a:pt x="306261" y="805203"/>
                </a:cubicBezTo>
                <a:cubicBezTo>
                  <a:pt x="284418" y="805203"/>
                  <a:pt x="266711" y="787496"/>
                  <a:pt x="266711" y="765653"/>
                </a:cubicBezTo>
                <a:cubicBezTo>
                  <a:pt x="266711" y="743810"/>
                  <a:pt x="284418" y="726103"/>
                  <a:pt x="306261" y="726103"/>
                </a:cubicBezTo>
                <a:close/>
                <a:moveTo>
                  <a:pt x="39550" y="726103"/>
                </a:moveTo>
                <a:cubicBezTo>
                  <a:pt x="61393" y="726103"/>
                  <a:pt x="79101" y="743810"/>
                  <a:pt x="79101" y="765653"/>
                </a:cubicBezTo>
                <a:cubicBezTo>
                  <a:pt x="79101" y="787496"/>
                  <a:pt x="61393" y="805203"/>
                  <a:pt x="39550" y="805203"/>
                </a:cubicBezTo>
                <a:cubicBezTo>
                  <a:pt x="17707" y="805203"/>
                  <a:pt x="0" y="787496"/>
                  <a:pt x="0" y="765653"/>
                </a:cubicBezTo>
                <a:cubicBezTo>
                  <a:pt x="0" y="743810"/>
                  <a:pt x="17707" y="726103"/>
                  <a:pt x="39550" y="726103"/>
                </a:cubicBezTo>
                <a:close/>
                <a:moveTo>
                  <a:pt x="572972" y="544577"/>
                </a:moveTo>
                <a:cubicBezTo>
                  <a:pt x="594815" y="544577"/>
                  <a:pt x="612522" y="562285"/>
                  <a:pt x="612522" y="584127"/>
                </a:cubicBezTo>
                <a:cubicBezTo>
                  <a:pt x="612522" y="605971"/>
                  <a:pt x="594815" y="623678"/>
                  <a:pt x="572972" y="623678"/>
                </a:cubicBezTo>
                <a:cubicBezTo>
                  <a:pt x="551129" y="623678"/>
                  <a:pt x="533422" y="605971"/>
                  <a:pt x="533422" y="584127"/>
                </a:cubicBezTo>
                <a:cubicBezTo>
                  <a:pt x="533422" y="562285"/>
                  <a:pt x="551129" y="544577"/>
                  <a:pt x="572972" y="544577"/>
                </a:cubicBezTo>
                <a:close/>
                <a:moveTo>
                  <a:pt x="306261" y="544577"/>
                </a:moveTo>
                <a:cubicBezTo>
                  <a:pt x="328104" y="544577"/>
                  <a:pt x="345811" y="562285"/>
                  <a:pt x="345811" y="584127"/>
                </a:cubicBezTo>
                <a:cubicBezTo>
                  <a:pt x="345811" y="605971"/>
                  <a:pt x="328104" y="623678"/>
                  <a:pt x="306261" y="623678"/>
                </a:cubicBezTo>
                <a:cubicBezTo>
                  <a:pt x="284418" y="623678"/>
                  <a:pt x="266711" y="605971"/>
                  <a:pt x="266711" y="584127"/>
                </a:cubicBezTo>
                <a:cubicBezTo>
                  <a:pt x="266711" y="562285"/>
                  <a:pt x="284418" y="544577"/>
                  <a:pt x="306261" y="544577"/>
                </a:cubicBezTo>
                <a:close/>
                <a:moveTo>
                  <a:pt x="39550" y="544577"/>
                </a:moveTo>
                <a:cubicBezTo>
                  <a:pt x="61393" y="544577"/>
                  <a:pt x="79101" y="562285"/>
                  <a:pt x="79101" y="584127"/>
                </a:cubicBezTo>
                <a:cubicBezTo>
                  <a:pt x="79101" y="605971"/>
                  <a:pt x="61393" y="623678"/>
                  <a:pt x="39550" y="623678"/>
                </a:cubicBezTo>
                <a:cubicBezTo>
                  <a:pt x="17707" y="623678"/>
                  <a:pt x="0" y="605971"/>
                  <a:pt x="0" y="584127"/>
                </a:cubicBezTo>
                <a:cubicBezTo>
                  <a:pt x="0" y="562285"/>
                  <a:pt x="17707" y="544577"/>
                  <a:pt x="39550" y="544577"/>
                </a:cubicBezTo>
                <a:close/>
                <a:moveTo>
                  <a:pt x="572972" y="363052"/>
                </a:moveTo>
                <a:cubicBezTo>
                  <a:pt x="594815" y="363052"/>
                  <a:pt x="612522" y="380759"/>
                  <a:pt x="612522" y="402602"/>
                </a:cubicBezTo>
                <a:cubicBezTo>
                  <a:pt x="612522" y="424445"/>
                  <a:pt x="594815" y="442152"/>
                  <a:pt x="572972" y="442152"/>
                </a:cubicBezTo>
                <a:cubicBezTo>
                  <a:pt x="551129" y="442152"/>
                  <a:pt x="533422" y="424445"/>
                  <a:pt x="533422" y="402602"/>
                </a:cubicBezTo>
                <a:cubicBezTo>
                  <a:pt x="533422" y="380759"/>
                  <a:pt x="551129" y="363052"/>
                  <a:pt x="572972" y="363052"/>
                </a:cubicBezTo>
                <a:close/>
                <a:moveTo>
                  <a:pt x="306261" y="363052"/>
                </a:moveTo>
                <a:cubicBezTo>
                  <a:pt x="328104" y="363052"/>
                  <a:pt x="345811" y="380759"/>
                  <a:pt x="345811" y="402602"/>
                </a:cubicBezTo>
                <a:cubicBezTo>
                  <a:pt x="345811" y="424445"/>
                  <a:pt x="328104" y="442152"/>
                  <a:pt x="306261" y="442152"/>
                </a:cubicBezTo>
                <a:cubicBezTo>
                  <a:pt x="284418" y="442152"/>
                  <a:pt x="266711" y="424445"/>
                  <a:pt x="266711" y="402602"/>
                </a:cubicBezTo>
                <a:cubicBezTo>
                  <a:pt x="266711" y="380759"/>
                  <a:pt x="284418" y="363052"/>
                  <a:pt x="306261" y="363052"/>
                </a:cubicBezTo>
                <a:close/>
                <a:moveTo>
                  <a:pt x="39550" y="363052"/>
                </a:moveTo>
                <a:cubicBezTo>
                  <a:pt x="61393" y="363052"/>
                  <a:pt x="79101" y="380759"/>
                  <a:pt x="79101" y="402602"/>
                </a:cubicBezTo>
                <a:cubicBezTo>
                  <a:pt x="79101" y="424445"/>
                  <a:pt x="61393" y="442152"/>
                  <a:pt x="39550" y="442152"/>
                </a:cubicBezTo>
                <a:cubicBezTo>
                  <a:pt x="17707" y="442152"/>
                  <a:pt x="0" y="424445"/>
                  <a:pt x="0" y="402602"/>
                </a:cubicBezTo>
                <a:cubicBezTo>
                  <a:pt x="0" y="380759"/>
                  <a:pt x="17707" y="363052"/>
                  <a:pt x="39550" y="363052"/>
                </a:cubicBezTo>
                <a:close/>
                <a:moveTo>
                  <a:pt x="572972" y="181526"/>
                </a:moveTo>
                <a:cubicBezTo>
                  <a:pt x="594815" y="181526"/>
                  <a:pt x="612522" y="199233"/>
                  <a:pt x="612522" y="221076"/>
                </a:cubicBezTo>
                <a:cubicBezTo>
                  <a:pt x="612522" y="242919"/>
                  <a:pt x="594815" y="260626"/>
                  <a:pt x="572972" y="260626"/>
                </a:cubicBezTo>
                <a:cubicBezTo>
                  <a:pt x="551129" y="260626"/>
                  <a:pt x="533422" y="242919"/>
                  <a:pt x="533422" y="221076"/>
                </a:cubicBezTo>
                <a:cubicBezTo>
                  <a:pt x="533422" y="199233"/>
                  <a:pt x="551129" y="181526"/>
                  <a:pt x="572972" y="181526"/>
                </a:cubicBezTo>
                <a:close/>
                <a:moveTo>
                  <a:pt x="306261" y="181526"/>
                </a:moveTo>
                <a:cubicBezTo>
                  <a:pt x="328104" y="181526"/>
                  <a:pt x="345811" y="199233"/>
                  <a:pt x="345811" y="221076"/>
                </a:cubicBezTo>
                <a:cubicBezTo>
                  <a:pt x="345811" y="242919"/>
                  <a:pt x="328104" y="260626"/>
                  <a:pt x="306261" y="260626"/>
                </a:cubicBezTo>
                <a:cubicBezTo>
                  <a:pt x="284418" y="260626"/>
                  <a:pt x="266711" y="242919"/>
                  <a:pt x="266711" y="221076"/>
                </a:cubicBezTo>
                <a:cubicBezTo>
                  <a:pt x="266711" y="199233"/>
                  <a:pt x="284418" y="181526"/>
                  <a:pt x="306261" y="181526"/>
                </a:cubicBezTo>
                <a:close/>
                <a:moveTo>
                  <a:pt x="39550" y="181526"/>
                </a:moveTo>
                <a:cubicBezTo>
                  <a:pt x="61393" y="181526"/>
                  <a:pt x="79101" y="199233"/>
                  <a:pt x="79101" y="221076"/>
                </a:cubicBezTo>
                <a:cubicBezTo>
                  <a:pt x="79101" y="242919"/>
                  <a:pt x="61393" y="260626"/>
                  <a:pt x="39550" y="260626"/>
                </a:cubicBezTo>
                <a:cubicBezTo>
                  <a:pt x="17707" y="260626"/>
                  <a:pt x="0" y="242919"/>
                  <a:pt x="0" y="221076"/>
                </a:cubicBezTo>
                <a:cubicBezTo>
                  <a:pt x="0" y="199233"/>
                  <a:pt x="17707" y="181526"/>
                  <a:pt x="39550" y="181526"/>
                </a:cubicBezTo>
                <a:close/>
                <a:moveTo>
                  <a:pt x="572972" y="0"/>
                </a:moveTo>
                <a:cubicBezTo>
                  <a:pt x="594815" y="0"/>
                  <a:pt x="612522" y="17707"/>
                  <a:pt x="612522" y="39550"/>
                </a:cubicBezTo>
                <a:cubicBezTo>
                  <a:pt x="612522" y="61394"/>
                  <a:pt x="594815" y="79101"/>
                  <a:pt x="572972" y="79101"/>
                </a:cubicBezTo>
                <a:cubicBezTo>
                  <a:pt x="551129" y="79101"/>
                  <a:pt x="533422" y="61394"/>
                  <a:pt x="533422" y="39550"/>
                </a:cubicBezTo>
                <a:cubicBezTo>
                  <a:pt x="533422" y="17707"/>
                  <a:pt x="551129" y="0"/>
                  <a:pt x="572972" y="0"/>
                </a:cubicBezTo>
                <a:close/>
                <a:moveTo>
                  <a:pt x="306261" y="0"/>
                </a:moveTo>
                <a:cubicBezTo>
                  <a:pt x="328104" y="0"/>
                  <a:pt x="345811" y="17707"/>
                  <a:pt x="345811" y="39550"/>
                </a:cubicBezTo>
                <a:cubicBezTo>
                  <a:pt x="345811" y="61394"/>
                  <a:pt x="328104" y="79101"/>
                  <a:pt x="306261" y="79101"/>
                </a:cubicBezTo>
                <a:cubicBezTo>
                  <a:pt x="284418" y="79101"/>
                  <a:pt x="266711" y="61394"/>
                  <a:pt x="266711" y="39550"/>
                </a:cubicBezTo>
                <a:cubicBezTo>
                  <a:pt x="266711" y="17707"/>
                  <a:pt x="284418" y="0"/>
                  <a:pt x="306261" y="0"/>
                </a:cubicBezTo>
                <a:close/>
                <a:moveTo>
                  <a:pt x="39550" y="0"/>
                </a:moveTo>
                <a:cubicBezTo>
                  <a:pt x="61393" y="0"/>
                  <a:pt x="79101" y="17707"/>
                  <a:pt x="79101" y="39550"/>
                </a:cubicBezTo>
                <a:cubicBezTo>
                  <a:pt x="79101" y="61394"/>
                  <a:pt x="61393" y="79101"/>
                  <a:pt x="39550" y="79101"/>
                </a:cubicBezTo>
                <a:cubicBezTo>
                  <a:pt x="17707" y="79101"/>
                  <a:pt x="0" y="61394"/>
                  <a:pt x="0" y="39550"/>
                </a:cubicBezTo>
                <a:cubicBezTo>
                  <a:pt x="0" y="17707"/>
                  <a:pt x="17707" y="0"/>
                  <a:pt x="395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24" name="圆: 空心 23"/>
          <p:cNvSpPr/>
          <p:nvPr>
            <p:custDataLst>
              <p:tags r:id="rId4"/>
            </p:custDataLst>
          </p:nvPr>
        </p:nvSpPr>
        <p:spPr>
          <a:xfrm>
            <a:off x="791555" y="1294678"/>
            <a:ext cx="332899" cy="332899"/>
          </a:xfrm>
          <a:prstGeom prst="donu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5"/>
            </p:custDataLst>
          </p:nvPr>
        </p:nvSpPr>
        <p:spPr>
          <a:xfrm>
            <a:off x="1094423" y="1294448"/>
            <a:ext cx="3737610" cy="66294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E077DA78-E013-4A8C-AD75-63A150561B1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4"/>
          <p:cNvSpPr/>
          <p:nvPr>
            <p:custDataLst>
              <p:tags r:id="rId2"/>
            </p:custDataLst>
          </p:nvPr>
        </p:nvSpPr>
        <p:spPr>
          <a:xfrm>
            <a:off x="382487" y="4051076"/>
            <a:ext cx="1059491" cy="740047"/>
          </a:xfrm>
          <a:custGeom>
            <a:avLst/>
            <a:gdLst>
              <a:gd name="connsiteX0" fmla="*/ 3174610 w 3266050"/>
              <a:gd name="connsiteY0" fmla="*/ 2098430 h 2281310"/>
              <a:gd name="connsiteX1" fmla="*/ 3266050 w 3266050"/>
              <a:gd name="connsiteY1" fmla="*/ 2189870 h 2281310"/>
              <a:gd name="connsiteX2" fmla="*/ 3174610 w 3266050"/>
              <a:gd name="connsiteY2" fmla="*/ 2281310 h 2281310"/>
              <a:gd name="connsiteX3" fmla="*/ 3083170 w 3266050"/>
              <a:gd name="connsiteY3" fmla="*/ 2189870 h 2281310"/>
              <a:gd name="connsiteX4" fmla="*/ 3174610 w 3266050"/>
              <a:gd name="connsiteY4" fmla="*/ 2098430 h 2281310"/>
              <a:gd name="connsiteX5" fmla="*/ 2557976 w 3266050"/>
              <a:gd name="connsiteY5" fmla="*/ 2098430 h 2281310"/>
              <a:gd name="connsiteX6" fmla="*/ 2649416 w 3266050"/>
              <a:gd name="connsiteY6" fmla="*/ 2189870 h 2281310"/>
              <a:gd name="connsiteX7" fmla="*/ 2557976 w 3266050"/>
              <a:gd name="connsiteY7" fmla="*/ 2281310 h 2281310"/>
              <a:gd name="connsiteX8" fmla="*/ 2466536 w 3266050"/>
              <a:gd name="connsiteY8" fmla="*/ 2189870 h 2281310"/>
              <a:gd name="connsiteX9" fmla="*/ 2557976 w 3266050"/>
              <a:gd name="connsiteY9" fmla="*/ 2098430 h 2281310"/>
              <a:gd name="connsiteX10" fmla="*/ 1941342 w 3266050"/>
              <a:gd name="connsiteY10" fmla="*/ 2098430 h 2281310"/>
              <a:gd name="connsiteX11" fmla="*/ 2032782 w 3266050"/>
              <a:gd name="connsiteY11" fmla="*/ 2189870 h 2281310"/>
              <a:gd name="connsiteX12" fmla="*/ 1941342 w 3266050"/>
              <a:gd name="connsiteY12" fmla="*/ 2281310 h 2281310"/>
              <a:gd name="connsiteX13" fmla="*/ 1849902 w 3266050"/>
              <a:gd name="connsiteY13" fmla="*/ 2189870 h 2281310"/>
              <a:gd name="connsiteX14" fmla="*/ 1941342 w 3266050"/>
              <a:gd name="connsiteY14" fmla="*/ 2098430 h 2281310"/>
              <a:gd name="connsiteX15" fmla="*/ 1324708 w 3266050"/>
              <a:gd name="connsiteY15" fmla="*/ 2098430 h 2281310"/>
              <a:gd name="connsiteX16" fmla="*/ 1416148 w 3266050"/>
              <a:gd name="connsiteY16" fmla="*/ 2189870 h 2281310"/>
              <a:gd name="connsiteX17" fmla="*/ 1324708 w 3266050"/>
              <a:gd name="connsiteY17" fmla="*/ 2281310 h 2281310"/>
              <a:gd name="connsiteX18" fmla="*/ 1233268 w 3266050"/>
              <a:gd name="connsiteY18" fmla="*/ 2189870 h 2281310"/>
              <a:gd name="connsiteX19" fmla="*/ 1324708 w 3266050"/>
              <a:gd name="connsiteY19" fmla="*/ 2098430 h 2281310"/>
              <a:gd name="connsiteX20" fmla="*/ 708074 w 3266050"/>
              <a:gd name="connsiteY20" fmla="*/ 2098430 h 2281310"/>
              <a:gd name="connsiteX21" fmla="*/ 799514 w 3266050"/>
              <a:gd name="connsiteY21" fmla="*/ 2189870 h 2281310"/>
              <a:gd name="connsiteX22" fmla="*/ 708074 w 3266050"/>
              <a:gd name="connsiteY22" fmla="*/ 2281310 h 2281310"/>
              <a:gd name="connsiteX23" fmla="*/ 616634 w 3266050"/>
              <a:gd name="connsiteY23" fmla="*/ 2189870 h 2281310"/>
              <a:gd name="connsiteX24" fmla="*/ 708074 w 3266050"/>
              <a:gd name="connsiteY24" fmla="*/ 2098430 h 2281310"/>
              <a:gd name="connsiteX25" fmla="*/ 91440 w 3266050"/>
              <a:gd name="connsiteY25" fmla="*/ 2098430 h 2281310"/>
              <a:gd name="connsiteX26" fmla="*/ 182880 w 3266050"/>
              <a:gd name="connsiteY26" fmla="*/ 2189870 h 2281310"/>
              <a:gd name="connsiteX27" fmla="*/ 91440 w 3266050"/>
              <a:gd name="connsiteY27" fmla="*/ 2281310 h 2281310"/>
              <a:gd name="connsiteX28" fmla="*/ 0 w 3266050"/>
              <a:gd name="connsiteY28" fmla="*/ 2189870 h 2281310"/>
              <a:gd name="connsiteX29" fmla="*/ 91440 w 3266050"/>
              <a:gd name="connsiteY29" fmla="*/ 2098430 h 2281310"/>
              <a:gd name="connsiteX30" fmla="*/ 3174610 w 3266050"/>
              <a:gd name="connsiteY30" fmla="*/ 1678744 h 2281310"/>
              <a:gd name="connsiteX31" fmla="*/ 3266050 w 3266050"/>
              <a:gd name="connsiteY31" fmla="*/ 1770184 h 2281310"/>
              <a:gd name="connsiteX32" fmla="*/ 3174610 w 3266050"/>
              <a:gd name="connsiteY32" fmla="*/ 1861624 h 2281310"/>
              <a:gd name="connsiteX33" fmla="*/ 3083170 w 3266050"/>
              <a:gd name="connsiteY33" fmla="*/ 1770184 h 2281310"/>
              <a:gd name="connsiteX34" fmla="*/ 3174610 w 3266050"/>
              <a:gd name="connsiteY34" fmla="*/ 1678744 h 2281310"/>
              <a:gd name="connsiteX35" fmla="*/ 2557976 w 3266050"/>
              <a:gd name="connsiteY35" fmla="*/ 1678744 h 2281310"/>
              <a:gd name="connsiteX36" fmla="*/ 2649416 w 3266050"/>
              <a:gd name="connsiteY36" fmla="*/ 1770184 h 2281310"/>
              <a:gd name="connsiteX37" fmla="*/ 2557976 w 3266050"/>
              <a:gd name="connsiteY37" fmla="*/ 1861624 h 2281310"/>
              <a:gd name="connsiteX38" fmla="*/ 2466536 w 3266050"/>
              <a:gd name="connsiteY38" fmla="*/ 1770184 h 2281310"/>
              <a:gd name="connsiteX39" fmla="*/ 2557976 w 3266050"/>
              <a:gd name="connsiteY39" fmla="*/ 1678744 h 2281310"/>
              <a:gd name="connsiteX40" fmla="*/ 1941342 w 3266050"/>
              <a:gd name="connsiteY40" fmla="*/ 1678744 h 2281310"/>
              <a:gd name="connsiteX41" fmla="*/ 2032782 w 3266050"/>
              <a:gd name="connsiteY41" fmla="*/ 1770184 h 2281310"/>
              <a:gd name="connsiteX42" fmla="*/ 1941342 w 3266050"/>
              <a:gd name="connsiteY42" fmla="*/ 1861624 h 2281310"/>
              <a:gd name="connsiteX43" fmla="*/ 1849902 w 3266050"/>
              <a:gd name="connsiteY43" fmla="*/ 1770184 h 2281310"/>
              <a:gd name="connsiteX44" fmla="*/ 1941342 w 3266050"/>
              <a:gd name="connsiteY44" fmla="*/ 1678744 h 2281310"/>
              <a:gd name="connsiteX45" fmla="*/ 1324708 w 3266050"/>
              <a:gd name="connsiteY45" fmla="*/ 1678744 h 2281310"/>
              <a:gd name="connsiteX46" fmla="*/ 1416148 w 3266050"/>
              <a:gd name="connsiteY46" fmla="*/ 1770184 h 2281310"/>
              <a:gd name="connsiteX47" fmla="*/ 1324708 w 3266050"/>
              <a:gd name="connsiteY47" fmla="*/ 1861624 h 2281310"/>
              <a:gd name="connsiteX48" fmla="*/ 1233268 w 3266050"/>
              <a:gd name="connsiteY48" fmla="*/ 1770184 h 2281310"/>
              <a:gd name="connsiteX49" fmla="*/ 1324708 w 3266050"/>
              <a:gd name="connsiteY49" fmla="*/ 1678744 h 2281310"/>
              <a:gd name="connsiteX50" fmla="*/ 708074 w 3266050"/>
              <a:gd name="connsiteY50" fmla="*/ 1678744 h 2281310"/>
              <a:gd name="connsiteX51" fmla="*/ 799514 w 3266050"/>
              <a:gd name="connsiteY51" fmla="*/ 1770184 h 2281310"/>
              <a:gd name="connsiteX52" fmla="*/ 708074 w 3266050"/>
              <a:gd name="connsiteY52" fmla="*/ 1861624 h 2281310"/>
              <a:gd name="connsiteX53" fmla="*/ 616634 w 3266050"/>
              <a:gd name="connsiteY53" fmla="*/ 1770184 h 2281310"/>
              <a:gd name="connsiteX54" fmla="*/ 708074 w 3266050"/>
              <a:gd name="connsiteY54" fmla="*/ 1678744 h 2281310"/>
              <a:gd name="connsiteX55" fmla="*/ 91440 w 3266050"/>
              <a:gd name="connsiteY55" fmla="*/ 1678744 h 2281310"/>
              <a:gd name="connsiteX56" fmla="*/ 182880 w 3266050"/>
              <a:gd name="connsiteY56" fmla="*/ 1770184 h 2281310"/>
              <a:gd name="connsiteX57" fmla="*/ 91440 w 3266050"/>
              <a:gd name="connsiteY57" fmla="*/ 1861624 h 2281310"/>
              <a:gd name="connsiteX58" fmla="*/ 0 w 3266050"/>
              <a:gd name="connsiteY58" fmla="*/ 1770184 h 2281310"/>
              <a:gd name="connsiteX59" fmla="*/ 91440 w 3266050"/>
              <a:gd name="connsiteY59" fmla="*/ 1678744 h 2281310"/>
              <a:gd name="connsiteX60" fmla="*/ 3174610 w 3266050"/>
              <a:gd name="connsiteY60" fmla="*/ 1259058 h 2281310"/>
              <a:gd name="connsiteX61" fmla="*/ 3266050 w 3266050"/>
              <a:gd name="connsiteY61" fmla="*/ 1350498 h 2281310"/>
              <a:gd name="connsiteX62" fmla="*/ 3174610 w 3266050"/>
              <a:gd name="connsiteY62" fmla="*/ 1441938 h 2281310"/>
              <a:gd name="connsiteX63" fmla="*/ 3083170 w 3266050"/>
              <a:gd name="connsiteY63" fmla="*/ 1350498 h 2281310"/>
              <a:gd name="connsiteX64" fmla="*/ 3174610 w 3266050"/>
              <a:gd name="connsiteY64" fmla="*/ 1259058 h 2281310"/>
              <a:gd name="connsiteX65" fmla="*/ 2557976 w 3266050"/>
              <a:gd name="connsiteY65" fmla="*/ 1259058 h 2281310"/>
              <a:gd name="connsiteX66" fmla="*/ 2649416 w 3266050"/>
              <a:gd name="connsiteY66" fmla="*/ 1350498 h 2281310"/>
              <a:gd name="connsiteX67" fmla="*/ 2557976 w 3266050"/>
              <a:gd name="connsiteY67" fmla="*/ 1441938 h 2281310"/>
              <a:gd name="connsiteX68" fmla="*/ 2466536 w 3266050"/>
              <a:gd name="connsiteY68" fmla="*/ 1350498 h 2281310"/>
              <a:gd name="connsiteX69" fmla="*/ 2557976 w 3266050"/>
              <a:gd name="connsiteY69" fmla="*/ 1259058 h 2281310"/>
              <a:gd name="connsiteX70" fmla="*/ 1941342 w 3266050"/>
              <a:gd name="connsiteY70" fmla="*/ 1259058 h 2281310"/>
              <a:gd name="connsiteX71" fmla="*/ 2032782 w 3266050"/>
              <a:gd name="connsiteY71" fmla="*/ 1350498 h 2281310"/>
              <a:gd name="connsiteX72" fmla="*/ 1941342 w 3266050"/>
              <a:gd name="connsiteY72" fmla="*/ 1441938 h 2281310"/>
              <a:gd name="connsiteX73" fmla="*/ 1849902 w 3266050"/>
              <a:gd name="connsiteY73" fmla="*/ 1350498 h 2281310"/>
              <a:gd name="connsiteX74" fmla="*/ 1941342 w 3266050"/>
              <a:gd name="connsiteY74" fmla="*/ 1259058 h 2281310"/>
              <a:gd name="connsiteX75" fmla="*/ 1324708 w 3266050"/>
              <a:gd name="connsiteY75" fmla="*/ 1259058 h 2281310"/>
              <a:gd name="connsiteX76" fmla="*/ 1416148 w 3266050"/>
              <a:gd name="connsiteY76" fmla="*/ 1350498 h 2281310"/>
              <a:gd name="connsiteX77" fmla="*/ 1324708 w 3266050"/>
              <a:gd name="connsiteY77" fmla="*/ 1441938 h 2281310"/>
              <a:gd name="connsiteX78" fmla="*/ 1233268 w 3266050"/>
              <a:gd name="connsiteY78" fmla="*/ 1350498 h 2281310"/>
              <a:gd name="connsiteX79" fmla="*/ 1324708 w 3266050"/>
              <a:gd name="connsiteY79" fmla="*/ 1259058 h 2281310"/>
              <a:gd name="connsiteX80" fmla="*/ 708074 w 3266050"/>
              <a:gd name="connsiteY80" fmla="*/ 1259058 h 2281310"/>
              <a:gd name="connsiteX81" fmla="*/ 799514 w 3266050"/>
              <a:gd name="connsiteY81" fmla="*/ 1350498 h 2281310"/>
              <a:gd name="connsiteX82" fmla="*/ 708074 w 3266050"/>
              <a:gd name="connsiteY82" fmla="*/ 1441938 h 2281310"/>
              <a:gd name="connsiteX83" fmla="*/ 616634 w 3266050"/>
              <a:gd name="connsiteY83" fmla="*/ 1350498 h 2281310"/>
              <a:gd name="connsiteX84" fmla="*/ 708074 w 3266050"/>
              <a:gd name="connsiteY84" fmla="*/ 1259058 h 2281310"/>
              <a:gd name="connsiteX85" fmla="*/ 91440 w 3266050"/>
              <a:gd name="connsiteY85" fmla="*/ 1259058 h 2281310"/>
              <a:gd name="connsiteX86" fmla="*/ 182880 w 3266050"/>
              <a:gd name="connsiteY86" fmla="*/ 1350498 h 2281310"/>
              <a:gd name="connsiteX87" fmla="*/ 91440 w 3266050"/>
              <a:gd name="connsiteY87" fmla="*/ 1441938 h 2281310"/>
              <a:gd name="connsiteX88" fmla="*/ 0 w 3266050"/>
              <a:gd name="connsiteY88" fmla="*/ 1350498 h 2281310"/>
              <a:gd name="connsiteX89" fmla="*/ 91440 w 3266050"/>
              <a:gd name="connsiteY89" fmla="*/ 1259058 h 2281310"/>
              <a:gd name="connsiteX90" fmla="*/ 3174610 w 3266050"/>
              <a:gd name="connsiteY90" fmla="*/ 839372 h 2281310"/>
              <a:gd name="connsiteX91" fmla="*/ 3266050 w 3266050"/>
              <a:gd name="connsiteY91" fmla="*/ 930812 h 2281310"/>
              <a:gd name="connsiteX92" fmla="*/ 3174610 w 3266050"/>
              <a:gd name="connsiteY92" fmla="*/ 1022252 h 2281310"/>
              <a:gd name="connsiteX93" fmla="*/ 3083170 w 3266050"/>
              <a:gd name="connsiteY93" fmla="*/ 930812 h 2281310"/>
              <a:gd name="connsiteX94" fmla="*/ 3174610 w 3266050"/>
              <a:gd name="connsiteY94" fmla="*/ 839372 h 2281310"/>
              <a:gd name="connsiteX95" fmla="*/ 2557976 w 3266050"/>
              <a:gd name="connsiteY95" fmla="*/ 839372 h 2281310"/>
              <a:gd name="connsiteX96" fmla="*/ 2649416 w 3266050"/>
              <a:gd name="connsiteY96" fmla="*/ 930812 h 2281310"/>
              <a:gd name="connsiteX97" fmla="*/ 2557976 w 3266050"/>
              <a:gd name="connsiteY97" fmla="*/ 1022252 h 2281310"/>
              <a:gd name="connsiteX98" fmla="*/ 2466536 w 3266050"/>
              <a:gd name="connsiteY98" fmla="*/ 930812 h 2281310"/>
              <a:gd name="connsiteX99" fmla="*/ 2557976 w 3266050"/>
              <a:gd name="connsiteY99" fmla="*/ 839372 h 2281310"/>
              <a:gd name="connsiteX100" fmla="*/ 1941342 w 3266050"/>
              <a:gd name="connsiteY100" fmla="*/ 839372 h 2281310"/>
              <a:gd name="connsiteX101" fmla="*/ 2032782 w 3266050"/>
              <a:gd name="connsiteY101" fmla="*/ 930812 h 2281310"/>
              <a:gd name="connsiteX102" fmla="*/ 1941342 w 3266050"/>
              <a:gd name="connsiteY102" fmla="*/ 1022252 h 2281310"/>
              <a:gd name="connsiteX103" fmla="*/ 1849902 w 3266050"/>
              <a:gd name="connsiteY103" fmla="*/ 930812 h 2281310"/>
              <a:gd name="connsiteX104" fmla="*/ 1941342 w 3266050"/>
              <a:gd name="connsiteY104" fmla="*/ 839372 h 2281310"/>
              <a:gd name="connsiteX105" fmla="*/ 1324708 w 3266050"/>
              <a:gd name="connsiteY105" fmla="*/ 839372 h 2281310"/>
              <a:gd name="connsiteX106" fmla="*/ 1416148 w 3266050"/>
              <a:gd name="connsiteY106" fmla="*/ 930812 h 2281310"/>
              <a:gd name="connsiteX107" fmla="*/ 1324708 w 3266050"/>
              <a:gd name="connsiteY107" fmla="*/ 1022252 h 2281310"/>
              <a:gd name="connsiteX108" fmla="*/ 1233268 w 3266050"/>
              <a:gd name="connsiteY108" fmla="*/ 930812 h 2281310"/>
              <a:gd name="connsiteX109" fmla="*/ 1324708 w 3266050"/>
              <a:gd name="connsiteY109" fmla="*/ 839372 h 2281310"/>
              <a:gd name="connsiteX110" fmla="*/ 708074 w 3266050"/>
              <a:gd name="connsiteY110" fmla="*/ 839372 h 2281310"/>
              <a:gd name="connsiteX111" fmla="*/ 799514 w 3266050"/>
              <a:gd name="connsiteY111" fmla="*/ 930812 h 2281310"/>
              <a:gd name="connsiteX112" fmla="*/ 708074 w 3266050"/>
              <a:gd name="connsiteY112" fmla="*/ 1022252 h 2281310"/>
              <a:gd name="connsiteX113" fmla="*/ 616634 w 3266050"/>
              <a:gd name="connsiteY113" fmla="*/ 930812 h 2281310"/>
              <a:gd name="connsiteX114" fmla="*/ 708074 w 3266050"/>
              <a:gd name="connsiteY114" fmla="*/ 839372 h 2281310"/>
              <a:gd name="connsiteX115" fmla="*/ 91440 w 3266050"/>
              <a:gd name="connsiteY115" fmla="*/ 839372 h 2281310"/>
              <a:gd name="connsiteX116" fmla="*/ 182880 w 3266050"/>
              <a:gd name="connsiteY116" fmla="*/ 930812 h 2281310"/>
              <a:gd name="connsiteX117" fmla="*/ 91440 w 3266050"/>
              <a:gd name="connsiteY117" fmla="*/ 1022252 h 2281310"/>
              <a:gd name="connsiteX118" fmla="*/ 0 w 3266050"/>
              <a:gd name="connsiteY118" fmla="*/ 930812 h 2281310"/>
              <a:gd name="connsiteX119" fmla="*/ 91440 w 3266050"/>
              <a:gd name="connsiteY119" fmla="*/ 839372 h 2281310"/>
              <a:gd name="connsiteX120" fmla="*/ 3174610 w 3266050"/>
              <a:gd name="connsiteY120" fmla="*/ 419686 h 2281310"/>
              <a:gd name="connsiteX121" fmla="*/ 3266050 w 3266050"/>
              <a:gd name="connsiteY121" fmla="*/ 511126 h 2281310"/>
              <a:gd name="connsiteX122" fmla="*/ 3174610 w 3266050"/>
              <a:gd name="connsiteY122" fmla="*/ 602566 h 2281310"/>
              <a:gd name="connsiteX123" fmla="*/ 3083170 w 3266050"/>
              <a:gd name="connsiteY123" fmla="*/ 511126 h 2281310"/>
              <a:gd name="connsiteX124" fmla="*/ 3174610 w 3266050"/>
              <a:gd name="connsiteY124" fmla="*/ 419686 h 2281310"/>
              <a:gd name="connsiteX125" fmla="*/ 2557976 w 3266050"/>
              <a:gd name="connsiteY125" fmla="*/ 419686 h 2281310"/>
              <a:gd name="connsiteX126" fmla="*/ 2649416 w 3266050"/>
              <a:gd name="connsiteY126" fmla="*/ 511126 h 2281310"/>
              <a:gd name="connsiteX127" fmla="*/ 2557976 w 3266050"/>
              <a:gd name="connsiteY127" fmla="*/ 602566 h 2281310"/>
              <a:gd name="connsiteX128" fmla="*/ 2466536 w 3266050"/>
              <a:gd name="connsiteY128" fmla="*/ 511126 h 2281310"/>
              <a:gd name="connsiteX129" fmla="*/ 2557976 w 3266050"/>
              <a:gd name="connsiteY129" fmla="*/ 419686 h 2281310"/>
              <a:gd name="connsiteX130" fmla="*/ 1941342 w 3266050"/>
              <a:gd name="connsiteY130" fmla="*/ 419686 h 2281310"/>
              <a:gd name="connsiteX131" fmla="*/ 2032782 w 3266050"/>
              <a:gd name="connsiteY131" fmla="*/ 511126 h 2281310"/>
              <a:gd name="connsiteX132" fmla="*/ 1941342 w 3266050"/>
              <a:gd name="connsiteY132" fmla="*/ 602566 h 2281310"/>
              <a:gd name="connsiteX133" fmla="*/ 1849902 w 3266050"/>
              <a:gd name="connsiteY133" fmla="*/ 511126 h 2281310"/>
              <a:gd name="connsiteX134" fmla="*/ 1941342 w 3266050"/>
              <a:gd name="connsiteY134" fmla="*/ 419686 h 2281310"/>
              <a:gd name="connsiteX135" fmla="*/ 1324708 w 3266050"/>
              <a:gd name="connsiteY135" fmla="*/ 419686 h 2281310"/>
              <a:gd name="connsiteX136" fmla="*/ 1416148 w 3266050"/>
              <a:gd name="connsiteY136" fmla="*/ 511126 h 2281310"/>
              <a:gd name="connsiteX137" fmla="*/ 1324708 w 3266050"/>
              <a:gd name="connsiteY137" fmla="*/ 602566 h 2281310"/>
              <a:gd name="connsiteX138" fmla="*/ 1233268 w 3266050"/>
              <a:gd name="connsiteY138" fmla="*/ 511126 h 2281310"/>
              <a:gd name="connsiteX139" fmla="*/ 1324708 w 3266050"/>
              <a:gd name="connsiteY139" fmla="*/ 419686 h 2281310"/>
              <a:gd name="connsiteX140" fmla="*/ 708074 w 3266050"/>
              <a:gd name="connsiteY140" fmla="*/ 419686 h 2281310"/>
              <a:gd name="connsiteX141" fmla="*/ 799514 w 3266050"/>
              <a:gd name="connsiteY141" fmla="*/ 511126 h 2281310"/>
              <a:gd name="connsiteX142" fmla="*/ 708074 w 3266050"/>
              <a:gd name="connsiteY142" fmla="*/ 602566 h 2281310"/>
              <a:gd name="connsiteX143" fmla="*/ 616634 w 3266050"/>
              <a:gd name="connsiteY143" fmla="*/ 511126 h 2281310"/>
              <a:gd name="connsiteX144" fmla="*/ 708074 w 3266050"/>
              <a:gd name="connsiteY144" fmla="*/ 419686 h 2281310"/>
              <a:gd name="connsiteX145" fmla="*/ 91440 w 3266050"/>
              <a:gd name="connsiteY145" fmla="*/ 419686 h 2281310"/>
              <a:gd name="connsiteX146" fmla="*/ 182880 w 3266050"/>
              <a:gd name="connsiteY146" fmla="*/ 511126 h 2281310"/>
              <a:gd name="connsiteX147" fmla="*/ 91440 w 3266050"/>
              <a:gd name="connsiteY147" fmla="*/ 602566 h 2281310"/>
              <a:gd name="connsiteX148" fmla="*/ 0 w 3266050"/>
              <a:gd name="connsiteY148" fmla="*/ 511126 h 2281310"/>
              <a:gd name="connsiteX149" fmla="*/ 91440 w 3266050"/>
              <a:gd name="connsiteY149" fmla="*/ 419686 h 2281310"/>
              <a:gd name="connsiteX150" fmla="*/ 3174610 w 3266050"/>
              <a:gd name="connsiteY150" fmla="*/ 0 h 2281310"/>
              <a:gd name="connsiteX151" fmla="*/ 3266050 w 3266050"/>
              <a:gd name="connsiteY151" fmla="*/ 91440 h 2281310"/>
              <a:gd name="connsiteX152" fmla="*/ 3174610 w 3266050"/>
              <a:gd name="connsiteY152" fmla="*/ 182880 h 2281310"/>
              <a:gd name="connsiteX153" fmla="*/ 3083170 w 3266050"/>
              <a:gd name="connsiteY153" fmla="*/ 91440 h 2281310"/>
              <a:gd name="connsiteX154" fmla="*/ 3174610 w 3266050"/>
              <a:gd name="connsiteY154" fmla="*/ 0 h 2281310"/>
              <a:gd name="connsiteX155" fmla="*/ 2557976 w 3266050"/>
              <a:gd name="connsiteY155" fmla="*/ 0 h 2281310"/>
              <a:gd name="connsiteX156" fmla="*/ 2649416 w 3266050"/>
              <a:gd name="connsiteY156" fmla="*/ 91440 h 2281310"/>
              <a:gd name="connsiteX157" fmla="*/ 2557976 w 3266050"/>
              <a:gd name="connsiteY157" fmla="*/ 182880 h 2281310"/>
              <a:gd name="connsiteX158" fmla="*/ 2466536 w 3266050"/>
              <a:gd name="connsiteY158" fmla="*/ 91440 h 2281310"/>
              <a:gd name="connsiteX159" fmla="*/ 2557976 w 3266050"/>
              <a:gd name="connsiteY159" fmla="*/ 0 h 2281310"/>
              <a:gd name="connsiteX160" fmla="*/ 1941342 w 3266050"/>
              <a:gd name="connsiteY160" fmla="*/ 0 h 2281310"/>
              <a:gd name="connsiteX161" fmla="*/ 2032782 w 3266050"/>
              <a:gd name="connsiteY161" fmla="*/ 91440 h 2281310"/>
              <a:gd name="connsiteX162" fmla="*/ 1941342 w 3266050"/>
              <a:gd name="connsiteY162" fmla="*/ 182880 h 2281310"/>
              <a:gd name="connsiteX163" fmla="*/ 1849902 w 3266050"/>
              <a:gd name="connsiteY163" fmla="*/ 91440 h 2281310"/>
              <a:gd name="connsiteX164" fmla="*/ 1941342 w 3266050"/>
              <a:gd name="connsiteY164" fmla="*/ 0 h 2281310"/>
              <a:gd name="connsiteX165" fmla="*/ 1324708 w 3266050"/>
              <a:gd name="connsiteY165" fmla="*/ 0 h 2281310"/>
              <a:gd name="connsiteX166" fmla="*/ 1416148 w 3266050"/>
              <a:gd name="connsiteY166" fmla="*/ 91440 h 2281310"/>
              <a:gd name="connsiteX167" fmla="*/ 1324708 w 3266050"/>
              <a:gd name="connsiteY167" fmla="*/ 182880 h 2281310"/>
              <a:gd name="connsiteX168" fmla="*/ 1233268 w 3266050"/>
              <a:gd name="connsiteY168" fmla="*/ 91440 h 2281310"/>
              <a:gd name="connsiteX169" fmla="*/ 1324708 w 3266050"/>
              <a:gd name="connsiteY169" fmla="*/ 0 h 2281310"/>
              <a:gd name="connsiteX170" fmla="*/ 708074 w 3266050"/>
              <a:gd name="connsiteY170" fmla="*/ 0 h 2281310"/>
              <a:gd name="connsiteX171" fmla="*/ 799514 w 3266050"/>
              <a:gd name="connsiteY171" fmla="*/ 91440 h 2281310"/>
              <a:gd name="connsiteX172" fmla="*/ 708074 w 3266050"/>
              <a:gd name="connsiteY172" fmla="*/ 182880 h 2281310"/>
              <a:gd name="connsiteX173" fmla="*/ 616634 w 3266050"/>
              <a:gd name="connsiteY173" fmla="*/ 91440 h 2281310"/>
              <a:gd name="connsiteX174" fmla="*/ 708074 w 3266050"/>
              <a:gd name="connsiteY174" fmla="*/ 0 h 2281310"/>
              <a:gd name="connsiteX175" fmla="*/ 91440 w 3266050"/>
              <a:gd name="connsiteY175" fmla="*/ 0 h 2281310"/>
              <a:gd name="connsiteX176" fmla="*/ 182880 w 3266050"/>
              <a:gd name="connsiteY176" fmla="*/ 91440 h 2281310"/>
              <a:gd name="connsiteX177" fmla="*/ 91440 w 3266050"/>
              <a:gd name="connsiteY177" fmla="*/ 182880 h 2281310"/>
              <a:gd name="connsiteX178" fmla="*/ 0 w 3266050"/>
              <a:gd name="connsiteY178" fmla="*/ 91440 h 2281310"/>
              <a:gd name="connsiteX179" fmla="*/ 91440 w 3266050"/>
              <a:gd name="connsiteY179" fmla="*/ 0 h 228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3266050" h="2281310">
                <a:moveTo>
                  <a:pt x="3174610" y="2098430"/>
                </a:moveTo>
                <a:cubicBezTo>
                  <a:pt x="3225111" y="2098430"/>
                  <a:pt x="3266050" y="2139369"/>
                  <a:pt x="3266050" y="2189870"/>
                </a:cubicBezTo>
                <a:cubicBezTo>
                  <a:pt x="3266050" y="2240371"/>
                  <a:pt x="3225111" y="2281310"/>
                  <a:pt x="3174610" y="2281310"/>
                </a:cubicBezTo>
                <a:cubicBezTo>
                  <a:pt x="3124109" y="2281310"/>
                  <a:pt x="3083170" y="2240371"/>
                  <a:pt x="3083170" y="2189870"/>
                </a:cubicBezTo>
                <a:cubicBezTo>
                  <a:pt x="3083170" y="2139369"/>
                  <a:pt x="3124109" y="2098430"/>
                  <a:pt x="3174610" y="2098430"/>
                </a:cubicBezTo>
                <a:close/>
                <a:moveTo>
                  <a:pt x="2557976" y="2098430"/>
                </a:moveTo>
                <a:cubicBezTo>
                  <a:pt x="2608477" y="2098430"/>
                  <a:pt x="2649416" y="2139369"/>
                  <a:pt x="2649416" y="2189870"/>
                </a:cubicBezTo>
                <a:cubicBezTo>
                  <a:pt x="2649416" y="2240371"/>
                  <a:pt x="2608477" y="2281310"/>
                  <a:pt x="2557976" y="2281310"/>
                </a:cubicBezTo>
                <a:cubicBezTo>
                  <a:pt x="2507475" y="2281310"/>
                  <a:pt x="2466536" y="2240371"/>
                  <a:pt x="2466536" y="2189870"/>
                </a:cubicBezTo>
                <a:cubicBezTo>
                  <a:pt x="2466536" y="2139369"/>
                  <a:pt x="2507475" y="2098430"/>
                  <a:pt x="2557976" y="2098430"/>
                </a:cubicBezTo>
                <a:close/>
                <a:moveTo>
                  <a:pt x="1941342" y="2098430"/>
                </a:moveTo>
                <a:cubicBezTo>
                  <a:pt x="1991843" y="2098430"/>
                  <a:pt x="2032782" y="2139369"/>
                  <a:pt x="2032782" y="2189870"/>
                </a:cubicBezTo>
                <a:cubicBezTo>
                  <a:pt x="2032782" y="2240371"/>
                  <a:pt x="1991843" y="2281310"/>
                  <a:pt x="1941342" y="2281310"/>
                </a:cubicBezTo>
                <a:cubicBezTo>
                  <a:pt x="1890841" y="2281310"/>
                  <a:pt x="1849902" y="2240371"/>
                  <a:pt x="1849902" y="2189870"/>
                </a:cubicBezTo>
                <a:cubicBezTo>
                  <a:pt x="1849902" y="2139369"/>
                  <a:pt x="1890841" y="2098430"/>
                  <a:pt x="1941342" y="2098430"/>
                </a:cubicBezTo>
                <a:close/>
                <a:moveTo>
                  <a:pt x="1324708" y="2098430"/>
                </a:moveTo>
                <a:cubicBezTo>
                  <a:pt x="1375209" y="2098430"/>
                  <a:pt x="1416148" y="2139369"/>
                  <a:pt x="1416148" y="2189870"/>
                </a:cubicBezTo>
                <a:cubicBezTo>
                  <a:pt x="1416148" y="2240371"/>
                  <a:pt x="1375209" y="2281310"/>
                  <a:pt x="1324708" y="2281310"/>
                </a:cubicBezTo>
                <a:cubicBezTo>
                  <a:pt x="1274207" y="2281310"/>
                  <a:pt x="1233268" y="2240371"/>
                  <a:pt x="1233268" y="2189870"/>
                </a:cubicBezTo>
                <a:cubicBezTo>
                  <a:pt x="1233268" y="2139369"/>
                  <a:pt x="1274207" y="2098430"/>
                  <a:pt x="1324708" y="2098430"/>
                </a:cubicBezTo>
                <a:close/>
                <a:moveTo>
                  <a:pt x="708074" y="2098430"/>
                </a:moveTo>
                <a:cubicBezTo>
                  <a:pt x="758575" y="2098430"/>
                  <a:pt x="799514" y="2139369"/>
                  <a:pt x="799514" y="2189870"/>
                </a:cubicBezTo>
                <a:cubicBezTo>
                  <a:pt x="799514" y="2240371"/>
                  <a:pt x="758575" y="2281310"/>
                  <a:pt x="708074" y="2281310"/>
                </a:cubicBezTo>
                <a:cubicBezTo>
                  <a:pt x="657573" y="2281310"/>
                  <a:pt x="616634" y="2240371"/>
                  <a:pt x="616634" y="2189870"/>
                </a:cubicBezTo>
                <a:cubicBezTo>
                  <a:pt x="616634" y="2139369"/>
                  <a:pt x="657573" y="2098430"/>
                  <a:pt x="708074" y="2098430"/>
                </a:cubicBezTo>
                <a:close/>
                <a:moveTo>
                  <a:pt x="91440" y="2098430"/>
                </a:moveTo>
                <a:cubicBezTo>
                  <a:pt x="141941" y="2098430"/>
                  <a:pt x="182880" y="2139369"/>
                  <a:pt x="182880" y="2189870"/>
                </a:cubicBezTo>
                <a:cubicBezTo>
                  <a:pt x="182880" y="2240371"/>
                  <a:pt x="141941" y="2281310"/>
                  <a:pt x="91440" y="2281310"/>
                </a:cubicBezTo>
                <a:cubicBezTo>
                  <a:pt x="40939" y="2281310"/>
                  <a:pt x="0" y="2240371"/>
                  <a:pt x="0" y="2189870"/>
                </a:cubicBezTo>
                <a:cubicBezTo>
                  <a:pt x="0" y="2139369"/>
                  <a:pt x="40939" y="2098430"/>
                  <a:pt x="91440" y="2098430"/>
                </a:cubicBezTo>
                <a:close/>
                <a:moveTo>
                  <a:pt x="3174610" y="1678744"/>
                </a:moveTo>
                <a:cubicBezTo>
                  <a:pt x="3225111" y="1678744"/>
                  <a:pt x="3266050" y="1719683"/>
                  <a:pt x="3266050" y="1770184"/>
                </a:cubicBezTo>
                <a:cubicBezTo>
                  <a:pt x="3266050" y="1820685"/>
                  <a:pt x="3225111" y="1861624"/>
                  <a:pt x="3174610" y="1861624"/>
                </a:cubicBezTo>
                <a:cubicBezTo>
                  <a:pt x="3124109" y="1861624"/>
                  <a:pt x="3083170" y="1820685"/>
                  <a:pt x="3083170" y="1770184"/>
                </a:cubicBezTo>
                <a:cubicBezTo>
                  <a:pt x="3083170" y="1719683"/>
                  <a:pt x="3124109" y="1678744"/>
                  <a:pt x="3174610" y="1678744"/>
                </a:cubicBezTo>
                <a:close/>
                <a:moveTo>
                  <a:pt x="2557976" y="1678744"/>
                </a:moveTo>
                <a:cubicBezTo>
                  <a:pt x="2608477" y="1678744"/>
                  <a:pt x="2649416" y="1719683"/>
                  <a:pt x="2649416" y="1770184"/>
                </a:cubicBezTo>
                <a:cubicBezTo>
                  <a:pt x="2649416" y="1820685"/>
                  <a:pt x="2608477" y="1861624"/>
                  <a:pt x="2557976" y="1861624"/>
                </a:cubicBezTo>
                <a:cubicBezTo>
                  <a:pt x="2507475" y="1861624"/>
                  <a:pt x="2466536" y="1820685"/>
                  <a:pt x="2466536" y="1770184"/>
                </a:cubicBezTo>
                <a:cubicBezTo>
                  <a:pt x="2466536" y="1719683"/>
                  <a:pt x="2507475" y="1678744"/>
                  <a:pt x="2557976" y="1678744"/>
                </a:cubicBezTo>
                <a:close/>
                <a:moveTo>
                  <a:pt x="1941342" y="1678744"/>
                </a:moveTo>
                <a:cubicBezTo>
                  <a:pt x="1991843" y="1678744"/>
                  <a:pt x="2032782" y="1719683"/>
                  <a:pt x="2032782" y="1770184"/>
                </a:cubicBezTo>
                <a:cubicBezTo>
                  <a:pt x="2032782" y="1820685"/>
                  <a:pt x="1991843" y="1861624"/>
                  <a:pt x="1941342" y="1861624"/>
                </a:cubicBezTo>
                <a:cubicBezTo>
                  <a:pt x="1890841" y="1861624"/>
                  <a:pt x="1849902" y="1820685"/>
                  <a:pt x="1849902" y="1770184"/>
                </a:cubicBezTo>
                <a:cubicBezTo>
                  <a:pt x="1849902" y="1719683"/>
                  <a:pt x="1890841" y="1678744"/>
                  <a:pt x="1941342" y="1678744"/>
                </a:cubicBezTo>
                <a:close/>
                <a:moveTo>
                  <a:pt x="1324708" y="1678744"/>
                </a:moveTo>
                <a:cubicBezTo>
                  <a:pt x="1375209" y="1678744"/>
                  <a:pt x="1416148" y="1719683"/>
                  <a:pt x="1416148" y="1770184"/>
                </a:cubicBezTo>
                <a:cubicBezTo>
                  <a:pt x="1416148" y="1820685"/>
                  <a:pt x="1375209" y="1861624"/>
                  <a:pt x="1324708" y="1861624"/>
                </a:cubicBezTo>
                <a:cubicBezTo>
                  <a:pt x="1274207" y="1861624"/>
                  <a:pt x="1233268" y="1820685"/>
                  <a:pt x="1233268" y="1770184"/>
                </a:cubicBezTo>
                <a:cubicBezTo>
                  <a:pt x="1233268" y="1719683"/>
                  <a:pt x="1274207" y="1678744"/>
                  <a:pt x="1324708" y="1678744"/>
                </a:cubicBezTo>
                <a:close/>
                <a:moveTo>
                  <a:pt x="708074" y="1678744"/>
                </a:moveTo>
                <a:cubicBezTo>
                  <a:pt x="758575" y="1678744"/>
                  <a:pt x="799514" y="1719683"/>
                  <a:pt x="799514" y="1770184"/>
                </a:cubicBezTo>
                <a:cubicBezTo>
                  <a:pt x="799514" y="1820685"/>
                  <a:pt x="758575" y="1861624"/>
                  <a:pt x="708074" y="1861624"/>
                </a:cubicBezTo>
                <a:cubicBezTo>
                  <a:pt x="657573" y="1861624"/>
                  <a:pt x="616634" y="1820685"/>
                  <a:pt x="616634" y="1770184"/>
                </a:cubicBezTo>
                <a:cubicBezTo>
                  <a:pt x="616634" y="1719683"/>
                  <a:pt x="657573" y="1678744"/>
                  <a:pt x="708074" y="1678744"/>
                </a:cubicBezTo>
                <a:close/>
                <a:moveTo>
                  <a:pt x="91440" y="1678744"/>
                </a:moveTo>
                <a:cubicBezTo>
                  <a:pt x="141941" y="1678744"/>
                  <a:pt x="182880" y="1719683"/>
                  <a:pt x="182880" y="1770184"/>
                </a:cubicBezTo>
                <a:cubicBezTo>
                  <a:pt x="182880" y="1820685"/>
                  <a:pt x="141941" y="1861624"/>
                  <a:pt x="91440" y="1861624"/>
                </a:cubicBezTo>
                <a:cubicBezTo>
                  <a:pt x="40939" y="1861624"/>
                  <a:pt x="0" y="1820685"/>
                  <a:pt x="0" y="1770184"/>
                </a:cubicBezTo>
                <a:cubicBezTo>
                  <a:pt x="0" y="1719683"/>
                  <a:pt x="40939" y="1678744"/>
                  <a:pt x="91440" y="1678744"/>
                </a:cubicBezTo>
                <a:close/>
                <a:moveTo>
                  <a:pt x="3174610" y="1259058"/>
                </a:moveTo>
                <a:cubicBezTo>
                  <a:pt x="3225111" y="1259058"/>
                  <a:pt x="3266050" y="1299997"/>
                  <a:pt x="3266050" y="1350498"/>
                </a:cubicBezTo>
                <a:cubicBezTo>
                  <a:pt x="3266050" y="1400999"/>
                  <a:pt x="3225111" y="1441938"/>
                  <a:pt x="3174610" y="1441938"/>
                </a:cubicBezTo>
                <a:cubicBezTo>
                  <a:pt x="3124109" y="1441938"/>
                  <a:pt x="3083170" y="1400999"/>
                  <a:pt x="3083170" y="1350498"/>
                </a:cubicBezTo>
                <a:cubicBezTo>
                  <a:pt x="3083170" y="1299997"/>
                  <a:pt x="3124109" y="1259058"/>
                  <a:pt x="3174610" y="1259058"/>
                </a:cubicBezTo>
                <a:close/>
                <a:moveTo>
                  <a:pt x="2557976" y="1259058"/>
                </a:moveTo>
                <a:cubicBezTo>
                  <a:pt x="2608477" y="1259058"/>
                  <a:pt x="2649416" y="1299997"/>
                  <a:pt x="2649416" y="1350498"/>
                </a:cubicBezTo>
                <a:cubicBezTo>
                  <a:pt x="2649416" y="1400999"/>
                  <a:pt x="2608477" y="1441938"/>
                  <a:pt x="2557976" y="1441938"/>
                </a:cubicBezTo>
                <a:cubicBezTo>
                  <a:pt x="2507475" y="1441938"/>
                  <a:pt x="2466536" y="1400999"/>
                  <a:pt x="2466536" y="1350498"/>
                </a:cubicBezTo>
                <a:cubicBezTo>
                  <a:pt x="2466536" y="1299997"/>
                  <a:pt x="2507475" y="1259058"/>
                  <a:pt x="2557976" y="1259058"/>
                </a:cubicBezTo>
                <a:close/>
                <a:moveTo>
                  <a:pt x="1941342" y="1259058"/>
                </a:moveTo>
                <a:cubicBezTo>
                  <a:pt x="1991843" y="1259058"/>
                  <a:pt x="2032782" y="1299997"/>
                  <a:pt x="2032782" y="1350498"/>
                </a:cubicBezTo>
                <a:cubicBezTo>
                  <a:pt x="2032782" y="1400999"/>
                  <a:pt x="1991843" y="1441938"/>
                  <a:pt x="1941342" y="1441938"/>
                </a:cubicBezTo>
                <a:cubicBezTo>
                  <a:pt x="1890841" y="1441938"/>
                  <a:pt x="1849902" y="1400999"/>
                  <a:pt x="1849902" y="1350498"/>
                </a:cubicBezTo>
                <a:cubicBezTo>
                  <a:pt x="1849902" y="1299997"/>
                  <a:pt x="1890841" y="1259058"/>
                  <a:pt x="1941342" y="1259058"/>
                </a:cubicBezTo>
                <a:close/>
                <a:moveTo>
                  <a:pt x="1324708" y="1259058"/>
                </a:moveTo>
                <a:cubicBezTo>
                  <a:pt x="1375209" y="1259058"/>
                  <a:pt x="1416148" y="1299997"/>
                  <a:pt x="1416148" y="1350498"/>
                </a:cubicBezTo>
                <a:cubicBezTo>
                  <a:pt x="1416148" y="1400999"/>
                  <a:pt x="1375209" y="1441938"/>
                  <a:pt x="1324708" y="1441938"/>
                </a:cubicBezTo>
                <a:cubicBezTo>
                  <a:pt x="1274207" y="1441938"/>
                  <a:pt x="1233268" y="1400999"/>
                  <a:pt x="1233268" y="1350498"/>
                </a:cubicBezTo>
                <a:cubicBezTo>
                  <a:pt x="1233268" y="1299997"/>
                  <a:pt x="1274207" y="1259058"/>
                  <a:pt x="1324708" y="1259058"/>
                </a:cubicBezTo>
                <a:close/>
                <a:moveTo>
                  <a:pt x="708074" y="1259058"/>
                </a:moveTo>
                <a:cubicBezTo>
                  <a:pt x="758575" y="1259058"/>
                  <a:pt x="799514" y="1299997"/>
                  <a:pt x="799514" y="1350498"/>
                </a:cubicBezTo>
                <a:cubicBezTo>
                  <a:pt x="799514" y="1400999"/>
                  <a:pt x="758575" y="1441938"/>
                  <a:pt x="708074" y="1441938"/>
                </a:cubicBezTo>
                <a:cubicBezTo>
                  <a:pt x="657573" y="1441938"/>
                  <a:pt x="616634" y="1400999"/>
                  <a:pt x="616634" y="1350498"/>
                </a:cubicBezTo>
                <a:cubicBezTo>
                  <a:pt x="616634" y="1299997"/>
                  <a:pt x="657573" y="1259058"/>
                  <a:pt x="708074" y="1259058"/>
                </a:cubicBezTo>
                <a:close/>
                <a:moveTo>
                  <a:pt x="91440" y="1259058"/>
                </a:moveTo>
                <a:cubicBezTo>
                  <a:pt x="141941" y="1259058"/>
                  <a:pt x="182880" y="1299997"/>
                  <a:pt x="182880" y="1350498"/>
                </a:cubicBezTo>
                <a:cubicBezTo>
                  <a:pt x="182880" y="1400999"/>
                  <a:pt x="141941" y="1441938"/>
                  <a:pt x="91440" y="1441938"/>
                </a:cubicBezTo>
                <a:cubicBezTo>
                  <a:pt x="40939" y="1441938"/>
                  <a:pt x="0" y="1400999"/>
                  <a:pt x="0" y="1350498"/>
                </a:cubicBezTo>
                <a:cubicBezTo>
                  <a:pt x="0" y="1299997"/>
                  <a:pt x="40939" y="1259058"/>
                  <a:pt x="91440" y="1259058"/>
                </a:cubicBezTo>
                <a:close/>
                <a:moveTo>
                  <a:pt x="3174610" y="839372"/>
                </a:moveTo>
                <a:cubicBezTo>
                  <a:pt x="3225111" y="839372"/>
                  <a:pt x="3266050" y="880311"/>
                  <a:pt x="3266050" y="930812"/>
                </a:cubicBezTo>
                <a:cubicBezTo>
                  <a:pt x="3266050" y="981313"/>
                  <a:pt x="3225111" y="1022252"/>
                  <a:pt x="3174610" y="1022252"/>
                </a:cubicBezTo>
                <a:cubicBezTo>
                  <a:pt x="3124109" y="1022252"/>
                  <a:pt x="3083170" y="981313"/>
                  <a:pt x="3083170" y="930812"/>
                </a:cubicBezTo>
                <a:cubicBezTo>
                  <a:pt x="3083170" y="880311"/>
                  <a:pt x="3124109" y="839372"/>
                  <a:pt x="3174610" y="839372"/>
                </a:cubicBezTo>
                <a:close/>
                <a:moveTo>
                  <a:pt x="2557976" y="839372"/>
                </a:moveTo>
                <a:cubicBezTo>
                  <a:pt x="2608477" y="839372"/>
                  <a:pt x="2649416" y="880311"/>
                  <a:pt x="2649416" y="930812"/>
                </a:cubicBezTo>
                <a:cubicBezTo>
                  <a:pt x="2649416" y="981313"/>
                  <a:pt x="2608477" y="1022252"/>
                  <a:pt x="2557976" y="1022252"/>
                </a:cubicBezTo>
                <a:cubicBezTo>
                  <a:pt x="2507475" y="1022252"/>
                  <a:pt x="2466536" y="981313"/>
                  <a:pt x="2466536" y="930812"/>
                </a:cubicBezTo>
                <a:cubicBezTo>
                  <a:pt x="2466536" y="880311"/>
                  <a:pt x="2507475" y="839372"/>
                  <a:pt x="2557976" y="839372"/>
                </a:cubicBezTo>
                <a:close/>
                <a:moveTo>
                  <a:pt x="1941342" y="839372"/>
                </a:moveTo>
                <a:cubicBezTo>
                  <a:pt x="1991843" y="839372"/>
                  <a:pt x="2032782" y="880311"/>
                  <a:pt x="2032782" y="930812"/>
                </a:cubicBezTo>
                <a:cubicBezTo>
                  <a:pt x="2032782" y="981313"/>
                  <a:pt x="1991843" y="1022252"/>
                  <a:pt x="1941342" y="1022252"/>
                </a:cubicBezTo>
                <a:cubicBezTo>
                  <a:pt x="1890841" y="1022252"/>
                  <a:pt x="1849902" y="981313"/>
                  <a:pt x="1849902" y="930812"/>
                </a:cubicBezTo>
                <a:cubicBezTo>
                  <a:pt x="1849902" y="880311"/>
                  <a:pt x="1890841" y="839372"/>
                  <a:pt x="1941342" y="839372"/>
                </a:cubicBezTo>
                <a:close/>
                <a:moveTo>
                  <a:pt x="1324708" y="839372"/>
                </a:moveTo>
                <a:cubicBezTo>
                  <a:pt x="1375209" y="839372"/>
                  <a:pt x="1416148" y="880311"/>
                  <a:pt x="1416148" y="930812"/>
                </a:cubicBezTo>
                <a:cubicBezTo>
                  <a:pt x="1416148" y="981313"/>
                  <a:pt x="1375209" y="1022252"/>
                  <a:pt x="1324708" y="1022252"/>
                </a:cubicBezTo>
                <a:cubicBezTo>
                  <a:pt x="1274207" y="1022252"/>
                  <a:pt x="1233268" y="981313"/>
                  <a:pt x="1233268" y="930812"/>
                </a:cubicBezTo>
                <a:cubicBezTo>
                  <a:pt x="1233268" y="880311"/>
                  <a:pt x="1274207" y="839372"/>
                  <a:pt x="1324708" y="839372"/>
                </a:cubicBezTo>
                <a:close/>
                <a:moveTo>
                  <a:pt x="708074" y="839372"/>
                </a:moveTo>
                <a:cubicBezTo>
                  <a:pt x="758575" y="839372"/>
                  <a:pt x="799514" y="880311"/>
                  <a:pt x="799514" y="930812"/>
                </a:cubicBezTo>
                <a:cubicBezTo>
                  <a:pt x="799514" y="981313"/>
                  <a:pt x="758575" y="1022252"/>
                  <a:pt x="708074" y="1022252"/>
                </a:cubicBezTo>
                <a:cubicBezTo>
                  <a:pt x="657573" y="1022252"/>
                  <a:pt x="616634" y="981313"/>
                  <a:pt x="616634" y="930812"/>
                </a:cubicBezTo>
                <a:cubicBezTo>
                  <a:pt x="616634" y="880311"/>
                  <a:pt x="657573" y="839372"/>
                  <a:pt x="708074" y="839372"/>
                </a:cubicBezTo>
                <a:close/>
                <a:moveTo>
                  <a:pt x="91440" y="839372"/>
                </a:moveTo>
                <a:cubicBezTo>
                  <a:pt x="141941" y="839372"/>
                  <a:pt x="182880" y="880311"/>
                  <a:pt x="182880" y="930812"/>
                </a:cubicBezTo>
                <a:cubicBezTo>
                  <a:pt x="182880" y="981313"/>
                  <a:pt x="141941" y="1022252"/>
                  <a:pt x="91440" y="1022252"/>
                </a:cubicBezTo>
                <a:cubicBezTo>
                  <a:pt x="40939" y="1022252"/>
                  <a:pt x="0" y="981313"/>
                  <a:pt x="0" y="930812"/>
                </a:cubicBezTo>
                <a:cubicBezTo>
                  <a:pt x="0" y="880311"/>
                  <a:pt x="40939" y="839372"/>
                  <a:pt x="91440" y="839372"/>
                </a:cubicBezTo>
                <a:close/>
                <a:moveTo>
                  <a:pt x="3174610" y="419686"/>
                </a:moveTo>
                <a:cubicBezTo>
                  <a:pt x="3225111" y="419686"/>
                  <a:pt x="3266050" y="460625"/>
                  <a:pt x="3266050" y="511126"/>
                </a:cubicBezTo>
                <a:cubicBezTo>
                  <a:pt x="3266050" y="561627"/>
                  <a:pt x="3225111" y="602566"/>
                  <a:pt x="3174610" y="602566"/>
                </a:cubicBezTo>
                <a:cubicBezTo>
                  <a:pt x="3124109" y="602566"/>
                  <a:pt x="3083170" y="561627"/>
                  <a:pt x="3083170" y="511126"/>
                </a:cubicBezTo>
                <a:cubicBezTo>
                  <a:pt x="3083170" y="460625"/>
                  <a:pt x="3124109" y="419686"/>
                  <a:pt x="3174610" y="419686"/>
                </a:cubicBezTo>
                <a:close/>
                <a:moveTo>
                  <a:pt x="2557976" y="419686"/>
                </a:moveTo>
                <a:cubicBezTo>
                  <a:pt x="2608477" y="419686"/>
                  <a:pt x="2649416" y="460625"/>
                  <a:pt x="2649416" y="511126"/>
                </a:cubicBezTo>
                <a:cubicBezTo>
                  <a:pt x="2649416" y="561627"/>
                  <a:pt x="2608477" y="602566"/>
                  <a:pt x="2557976" y="602566"/>
                </a:cubicBezTo>
                <a:cubicBezTo>
                  <a:pt x="2507475" y="602566"/>
                  <a:pt x="2466536" y="561627"/>
                  <a:pt x="2466536" y="511126"/>
                </a:cubicBezTo>
                <a:cubicBezTo>
                  <a:pt x="2466536" y="460625"/>
                  <a:pt x="2507475" y="419686"/>
                  <a:pt x="2557976" y="419686"/>
                </a:cubicBezTo>
                <a:close/>
                <a:moveTo>
                  <a:pt x="1941342" y="419686"/>
                </a:moveTo>
                <a:cubicBezTo>
                  <a:pt x="1991843" y="419686"/>
                  <a:pt x="2032782" y="460625"/>
                  <a:pt x="2032782" y="511126"/>
                </a:cubicBezTo>
                <a:cubicBezTo>
                  <a:pt x="2032782" y="561627"/>
                  <a:pt x="1991843" y="602566"/>
                  <a:pt x="1941342" y="602566"/>
                </a:cubicBezTo>
                <a:cubicBezTo>
                  <a:pt x="1890841" y="602566"/>
                  <a:pt x="1849902" y="561627"/>
                  <a:pt x="1849902" y="511126"/>
                </a:cubicBezTo>
                <a:cubicBezTo>
                  <a:pt x="1849902" y="460625"/>
                  <a:pt x="1890841" y="419686"/>
                  <a:pt x="1941342" y="419686"/>
                </a:cubicBezTo>
                <a:close/>
                <a:moveTo>
                  <a:pt x="1324708" y="419686"/>
                </a:moveTo>
                <a:cubicBezTo>
                  <a:pt x="1375209" y="419686"/>
                  <a:pt x="1416148" y="460625"/>
                  <a:pt x="1416148" y="511126"/>
                </a:cubicBezTo>
                <a:cubicBezTo>
                  <a:pt x="1416148" y="561627"/>
                  <a:pt x="1375209" y="602566"/>
                  <a:pt x="1324708" y="602566"/>
                </a:cubicBezTo>
                <a:cubicBezTo>
                  <a:pt x="1274207" y="602566"/>
                  <a:pt x="1233268" y="561627"/>
                  <a:pt x="1233268" y="511126"/>
                </a:cubicBezTo>
                <a:cubicBezTo>
                  <a:pt x="1233268" y="460625"/>
                  <a:pt x="1274207" y="419686"/>
                  <a:pt x="1324708" y="419686"/>
                </a:cubicBezTo>
                <a:close/>
                <a:moveTo>
                  <a:pt x="708074" y="419686"/>
                </a:moveTo>
                <a:cubicBezTo>
                  <a:pt x="758575" y="419686"/>
                  <a:pt x="799514" y="460625"/>
                  <a:pt x="799514" y="511126"/>
                </a:cubicBezTo>
                <a:cubicBezTo>
                  <a:pt x="799514" y="561627"/>
                  <a:pt x="758575" y="602566"/>
                  <a:pt x="708074" y="602566"/>
                </a:cubicBezTo>
                <a:cubicBezTo>
                  <a:pt x="657573" y="602566"/>
                  <a:pt x="616634" y="561627"/>
                  <a:pt x="616634" y="511126"/>
                </a:cubicBezTo>
                <a:cubicBezTo>
                  <a:pt x="616634" y="460625"/>
                  <a:pt x="657573" y="419686"/>
                  <a:pt x="708074" y="419686"/>
                </a:cubicBezTo>
                <a:close/>
                <a:moveTo>
                  <a:pt x="91440" y="419686"/>
                </a:moveTo>
                <a:cubicBezTo>
                  <a:pt x="141941" y="419686"/>
                  <a:pt x="182880" y="460625"/>
                  <a:pt x="182880" y="511126"/>
                </a:cubicBezTo>
                <a:cubicBezTo>
                  <a:pt x="182880" y="561627"/>
                  <a:pt x="141941" y="602566"/>
                  <a:pt x="91440" y="602566"/>
                </a:cubicBezTo>
                <a:cubicBezTo>
                  <a:pt x="40939" y="602566"/>
                  <a:pt x="0" y="561627"/>
                  <a:pt x="0" y="511126"/>
                </a:cubicBezTo>
                <a:cubicBezTo>
                  <a:pt x="0" y="460625"/>
                  <a:pt x="40939" y="419686"/>
                  <a:pt x="91440" y="419686"/>
                </a:cubicBezTo>
                <a:close/>
                <a:moveTo>
                  <a:pt x="3174610" y="0"/>
                </a:moveTo>
                <a:cubicBezTo>
                  <a:pt x="3225111" y="0"/>
                  <a:pt x="3266050" y="40939"/>
                  <a:pt x="3266050" y="91440"/>
                </a:cubicBezTo>
                <a:cubicBezTo>
                  <a:pt x="3266050" y="141941"/>
                  <a:pt x="3225111" y="182880"/>
                  <a:pt x="3174610" y="182880"/>
                </a:cubicBezTo>
                <a:cubicBezTo>
                  <a:pt x="3124109" y="182880"/>
                  <a:pt x="3083170" y="141941"/>
                  <a:pt x="3083170" y="91440"/>
                </a:cubicBezTo>
                <a:cubicBezTo>
                  <a:pt x="3083170" y="40939"/>
                  <a:pt x="3124109" y="0"/>
                  <a:pt x="3174610" y="0"/>
                </a:cubicBezTo>
                <a:close/>
                <a:moveTo>
                  <a:pt x="2557976" y="0"/>
                </a:moveTo>
                <a:cubicBezTo>
                  <a:pt x="2608477" y="0"/>
                  <a:pt x="2649416" y="40939"/>
                  <a:pt x="2649416" y="91440"/>
                </a:cubicBezTo>
                <a:cubicBezTo>
                  <a:pt x="2649416" y="141941"/>
                  <a:pt x="2608477" y="182880"/>
                  <a:pt x="2557976" y="182880"/>
                </a:cubicBezTo>
                <a:cubicBezTo>
                  <a:pt x="2507475" y="182880"/>
                  <a:pt x="2466536" y="141941"/>
                  <a:pt x="2466536" y="91440"/>
                </a:cubicBezTo>
                <a:cubicBezTo>
                  <a:pt x="2466536" y="40939"/>
                  <a:pt x="2507475" y="0"/>
                  <a:pt x="2557976" y="0"/>
                </a:cubicBezTo>
                <a:close/>
                <a:moveTo>
                  <a:pt x="1941342" y="0"/>
                </a:moveTo>
                <a:cubicBezTo>
                  <a:pt x="1991843" y="0"/>
                  <a:pt x="2032782" y="40939"/>
                  <a:pt x="2032782" y="91440"/>
                </a:cubicBezTo>
                <a:cubicBezTo>
                  <a:pt x="2032782" y="141941"/>
                  <a:pt x="1991843" y="182880"/>
                  <a:pt x="1941342" y="182880"/>
                </a:cubicBezTo>
                <a:cubicBezTo>
                  <a:pt x="1890841" y="182880"/>
                  <a:pt x="1849902" y="141941"/>
                  <a:pt x="1849902" y="91440"/>
                </a:cubicBezTo>
                <a:cubicBezTo>
                  <a:pt x="1849902" y="40939"/>
                  <a:pt x="1890841" y="0"/>
                  <a:pt x="1941342" y="0"/>
                </a:cubicBezTo>
                <a:close/>
                <a:moveTo>
                  <a:pt x="1324708" y="0"/>
                </a:moveTo>
                <a:cubicBezTo>
                  <a:pt x="1375209" y="0"/>
                  <a:pt x="1416148" y="40939"/>
                  <a:pt x="1416148" y="91440"/>
                </a:cubicBezTo>
                <a:cubicBezTo>
                  <a:pt x="1416148" y="141941"/>
                  <a:pt x="1375209" y="182880"/>
                  <a:pt x="1324708" y="182880"/>
                </a:cubicBezTo>
                <a:cubicBezTo>
                  <a:pt x="1274207" y="182880"/>
                  <a:pt x="1233268" y="141941"/>
                  <a:pt x="1233268" y="91440"/>
                </a:cubicBezTo>
                <a:cubicBezTo>
                  <a:pt x="1233268" y="40939"/>
                  <a:pt x="1274207" y="0"/>
                  <a:pt x="1324708" y="0"/>
                </a:cubicBezTo>
                <a:close/>
                <a:moveTo>
                  <a:pt x="708074" y="0"/>
                </a:moveTo>
                <a:cubicBezTo>
                  <a:pt x="758575" y="0"/>
                  <a:pt x="799514" y="40939"/>
                  <a:pt x="799514" y="91440"/>
                </a:cubicBezTo>
                <a:cubicBezTo>
                  <a:pt x="799514" y="141941"/>
                  <a:pt x="758575" y="182880"/>
                  <a:pt x="708074" y="182880"/>
                </a:cubicBezTo>
                <a:cubicBezTo>
                  <a:pt x="657573" y="182880"/>
                  <a:pt x="616634" y="141941"/>
                  <a:pt x="616634" y="91440"/>
                </a:cubicBezTo>
                <a:cubicBezTo>
                  <a:pt x="616634" y="40939"/>
                  <a:pt x="657573" y="0"/>
                  <a:pt x="708074" y="0"/>
                </a:cubicBezTo>
                <a:close/>
                <a:moveTo>
                  <a:pt x="91440" y="0"/>
                </a:moveTo>
                <a:cubicBezTo>
                  <a:pt x="141941" y="0"/>
                  <a:pt x="182880" y="40939"/>
                  <a:pt x="182880" y="91440"/>
                </a:cubicBezTo>
                <a:cubicBezTo>
                  <a:pt x="182880" y="141941"/>
                  <a:pt x="141941" y="182880"/>
                  <a:pt x="91440" y="182880"/>
                </a:cubicBezTo>
                <a:cubicBezTo>
                  <a:pt x="40939" y="182880"/>
                  <a:pt x="0" y="141941"/>
                  <a:pt x="0" y="91440"/>
                </a:cubicBezTo>
                <a:cubicBezTo>
                  <a:pt x="0" y="40939"/>
                  <a:pt x="40939" y="0"/>
                  <a:pt x="914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10" name="任意多边形: 形状 15"/>
          <p:cNvSpPr/>
          <p:nvPr>
            <p:custDataLst>
              <p:tags r:id="rId3"/>
            </p:custDataLst>
          </p:nvPr>
        </p:nvSpPr>
        <p:spPr>
          <a:xfrm flipH="1">
            <a:off x="9009437" y="857250"/>
            <a:ext cx="135000" cy="3813464"/>
          </a:xfrm>
          <a:custGeom>
            <a:avLst/>
            <a:gdLst>
              <a:gd name="connsiteX0" fmla="*/ 0 w 263237"/>
              <a:gd name="connsiteY0" fmla="*/ 0 h 5084618"/>
              <a:gd name="connsiteX1" fmla="*/ 263237 w 263237"/>
              <a:gd name="connsiteY1" fmla="*/ 0 h 5084618"/>
              <a:gd name="connsiteX2" fmla="*/ 263237 w 263237"/>
              <a:gd name="connsiteY2" fmla="*/ 4941457 h 5084618"/>
              <a:gd name="connsiteX3" fmla="*/ 120076 w 263237"/>
              <a:gd name="connsiteY3" fmla="*/ 5084618 h 5084618"/>
              <a:gd name="connsiteX4" fmla="*/ 0 w 263237"/>
              <a:gd name="connsiteY4" fmla="*/ 5084618 h 508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237" h="5084618">
                <a:moveTo>
                  <a:pt x="0" y="0"/>
                </a:moveTo>
                <a:lnTo>
                  <a:pt x="263237" y="0"/>
                </a:lnTo>
                <a:lnTo>
                  <a:pt x="263237" y="4941457"/>
                </a:lnTo>
                <a:cubicBezTo>
                  <a:pt x="263237" y="5020523"/>
                  <a:pt x="199142" y="5084618"/>
                  <a:pt x="120076" y="5084618"/>
                </a:cubicBezTo>
                <a:lnTo>
                  <a:pt x="0" y="5084618"/>
                </a:ln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14" name="矩形: 圆角 16"/>
          <p:cNvSpPr/>
          <p:nvPr>
            <p:custDataLst>
              <p:tags r:id="rId4"/>
            </p:custDataLst>
          </p:nvPr>
        </p:nvSpPr>
        <p:spPr>
          <a:xfrm>
            <a:off x="1227666" y="1983521"/>
            <a:ext cx="2410691" cy="3273137"/>
          </a:xfrm>
          <a:prstGeom prst="roundRect">
            <a:avLst>
              <a:gd name="adj" fmla="val 7652"/>
            </a:avLst>
          </a:prstGeom>
          <a:solidFill>
            <a:schemeClr val="accent1">
              <a:alpha val="10000"/>
            </a:schemeClr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350" dirty="0">
              <a:solidFill>
                <a:schemeClr val="lt1"/>
              </a:solidFill>
            </a:endParaRPr>
          </a:p>
        </p:txBody>
      </p:sp>
      <p:sp>
        <p:nvSpPr>
          <p:cNvPr id="15" name="圆: 空心 6"/>
          <p:cNvSpPr/>
          <p:nvPr>
            <p:custDataLst>
              <p:tags r:id="rId5"/>
            </p:custDataLst>
          </p:nvPr>
        </p:nvSpPr>
        <p:spPr>
          <a:xfrm>
            <a:off x="1061258" y="2350483"/>
            <a:ext cx="332815" cy="332815"/>
          </a:xfrm>
          <a:prstGeom prst="donu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/>
          </a:bodyPr>
          <a:lstStyle/>
          <a:p>
            <a:pPr algn="ctr"/>
            <a:endParaRPr lang="en-US" sz="1350">
              <a:solidFill>
                <a:schemeClr val="accent2"/>
              </a:solidFill>
              <a:effectLst>
                <a:outerShdw blurRad="50800" dist="50800" dir="5400000" algn="ctr" rotWithShape="0">
                  <a:schemeClr val="accent2">
                    <a:alpha val="100000"/>
                  </a:schemeClr>
                </a:outerShdw>
              </a:effectLst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4075748" y="1614964"/>
            <a:ext cx="4793456" cy="3617595"/>
          </a:xfrm>
          <a:prstGeom prst="rect">
            <a:avLst/>
          </a:prstGeo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en-US" sz="4050" b="0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7" name="节编号"/>
          <p:cNvSpPr txBox="1"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510189" y="2843689"/>
            <a:ext cx="2565559" cy="1458278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9000" b="0" i="0" u="none" strike="noStrike" kern="1200" cap="none" spc="0" normalizeH="0" baseline="0" noProof="1" dirty="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latin typeface="+mn-lt"/>
                <a:sym typeface="+mn-ea"/>
              </a:rPr>
              <a:t>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 txBox="1">
            <a:spLocks noGrp="1"/>
          </p:cNvSpPr>
          <p:nvPr>
            <p:ph type="title" idx="4" hasCustomPrompt="1"/>
            <p:custDataLst>
              <p:tags r:id="rId2"/>
            </p:custDataLst>
          </p:nvPr>
        </p:nvSpPr>
        <p:spPr>
          <a:xfrm>
            <a:off x="456248" y="1241584"/>
            <a:ext cx="8226743" cy="364808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cxnSp>
        <p:nvCxnSpPr>
          <p:cNvPr id="434" name="直接连接符 433"/>
          <p:cNvCxnSpPr/>
          <p:nvPr>
            <p:custDataLst>
              <p:tags r:id="rId3"/>
            </p:custDataLst>
          </p:nvPr>
        </p:nvCxnSpPr>
        <p:spPr>
          <a:xfrm>
            <a:off x="538595" y="1607293"/>
            <a:ext cx="28575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文"/>
          <p:cNvSpPr txBox="1">
            <a:spLocks noGrp="1"/>
          </p:cNvSpPr>
          <p:nvPr>
            <p:ph idx="2" hasCustomPrompt="1"/>
            <p:custDataLst>
              <p:tags r:id="rId4"/>
            </p:custDataLst>
          </p:nvPr>
        </p:nvSpPr>
        <p:spPr>
          <a:xfrm>
            <a:off x="4800604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8" name="正文"/>
          <p:cNvSpPr txBox="1"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456300" y="1975018"/>
            <a:ext cx="3882600" cy="3569427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文"/>
          <p:cNvSpPr txBox="1">
            <a:spLocks noGrp="1"/>
          </p:cNvSpPr>
          <p:nvPr>
            <p:ph idx="6" hasCustomPrompt="1"/>
            <p:custDataLst>
              <p:tags r:id="rId2"/>
            </p:custDataLst>
          </p:nvPr>
        </p:nvSpPr>
        <p:spPr>
          <a:xfrm>
            <a:off x="46764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>
                <a:latin typeface="+mn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 hasCustomPrompt="1"/>
            <p:custDataLst>
              <p:tags r:id="rId3"/>
            </p:custDataLst>
          </p:nvPr>
        </p:nvSpPr>
        <p:spPr>
          <a:xfrm>
            <a:off x="46764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4" hasCustomPrompt="1"/>
            <p:custDataLst>
              <p:tags r:id="rId4"/>
            </p:custDataLst>
          </p:nvPr>
        </p:nvSpPr>
        <p:spPr>
          <a:xfrm>
            <a:off x="456300" y="2247750"/>
            <a:ext cx="4006800" cy="32967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12" name="标题"/>
          <p:cNvSpPr txBox="1">
            <a:spLocks noGrp="1"/>
          </p:cNvSpPr>
          <p:nvPr>
            <p:ph type="title" idx="3" hasCustomPrompt="1"/>
            <p:custDataLst>
              <p:tags r:id="rId5"/>
            </p:custDataLst>
          </p:nvPr>
        </p:nvSpPr>
        <p:spPr>
          <a:xfrm>
            <a:off x="456300" y="1929150"/>
            <a:ext cx="4006800" cy="30008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5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 hasCustomPrompt="1"/>
            <p:custDataLst>
              <p:tags r:id="rId6"/>
            </p:custDataLst>
          </p:nvPr>
        </p:nvSpPr>
        <p:spPr>
          <a:xfrm>
            <a:off x="456248" y="1241584"/>
            <a:ext cx="8226743" cy="364808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538595" y="1607293"/>
            <a:ext cx="28575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2" hasCustomPrompt="1"/>
            <p:custDataLst>
              <p:tags r:id="rId2"/>
            </p:custDataLst>
          </p:nvPr>
        </p:nvSpPr>
        <p:spPr>
          <a:xfrm>
            <a:off x="456248" y="1241584"/>
            <a:ext cx="8226743" cy="364808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cxnSp>
        <p:nvCxnSpPr>
          <p:cNvPr id="434" name="直接连接符 433"/>
          <p:cNvCxnSpPr/>
          <p:nvPr>
            <p:custDataLst>
              <p:tags r:id="rId3"/>
            </p:custDataLst>
          </p:nvPr>
        </p:nvCxnSpPr>
        <p:spPr>
          <a:xfrm>
            <a:off x="538595" y="1607293"/>
            <a:ext cx="28575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/>
          <p:cNvSpPr txBox="1"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21970" y="1127284"/>
            <a:ext cx="8101489" cy="4363403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en-US" sz="1350" b="0" i="0" u="none" strike="noStrike" kern="1200" cap="none" spc="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sym typeface="+mn-ea"/>
              </a:defRPr>
            </a:lvl1pPr>
            <a:lvl2pPr marL="514350" marR="0" lvl="1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2pPr>
            <a:lvl3pPr marL="857250" marR="0" lvl="2" indent="-17145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2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3pPr>
            <a:lvl4pPr marL="1200150" marR="0" lvl="3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4pPr>
            <a:lvl5pPr marL="1543050" marR="0" lvl="4" indent="-17145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05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</a:defRPr>
            </a:lvl5pPr>
            <a:lvl6pPr indent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latin typeface="+mn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3" hasCustomPrompt="1"/>
            <p:custDataLst>
              <p:tags r:id="rId2"/>
            </p:custDataLst>
          </p:nvPr>
        </p:nvSpPr>
        <p:spPr>
          <a:xfrm>
            <a:off x="521970" y="1833563"/>
            <a:ext cx="8099316" cy="3041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10795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200" b="0" i="0" u="none" strike="noStrike" kern="1200" cap="none" spc="0" normalizeH="0" baseline="0" noProof="1" dirty="0">
                <a:solidFill>
                  <a:schemeClr val="dk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algn="l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2" hasCustomPrompt="1"/>
            <p:custDataLst>
              <p:tags r:id="rId3"/>
            </p:custDataLst>
          </p:nvPr>
        </p:nvSpPr>
        <p:spPr>
          <a:xfrm>
            <a:off x="456248" y="1241584"/>
            <a:ext cx="8226743" cy="364808"/>
          </a:xfrm>
          <a:prstGeom prst="rect">
            <a:avLst/>
          </a:prstGeom>
          <a:noFill/>
        </p:spPr>
        <p:txBody>
          <a:bodyPr vert="horz" wrap="square" t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100" b="0" i="0" u="none" strike="noStrike" kern="1200" cap="none" spc="0" normalizeH="0" baseline="0" noProof="1" dirty="0">
                <a:solidFill>
                  <a:schemeClr val="accent1"/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cxnSp>
        <p:nvCxnSpPr>
          <p:cNvPr id="434" name="直接连接符 433"/>
          <p:cNvCxnSpPr/>
          <p:nvPr>
            <p:custDataLst>
              <p:tags r:id="rId4"/>
            </p:custDataLst>
          </p:nvPr>
        </p:nvCxnSpPr>
        <p:spPr>
          <a:xfrm>
            <a:off x="538595" y="1607293"/>
            <a:ext cx="28575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>
            <a:off x="4958859" y="2079380"/>
            <a:ext cx="1241132" cy="866921"/>
          </a:xfrm>
          <a:custGeom>
            <a:avLst/>
            <a:gdLst>
              <a:gd name="connsiteX0" fmla="*/ 3174610 w 3266050"/>
              <a:gd name="connsiteY0" fmla="*/ 2098430 h 2281310"/>
              <a:gd name="connsiteX1" fmla="*/ 3266050 w 3266050"/>
              <a:gd name="connsiteY1" fmla="*/ 2189870 h 2281310"/>
              <a:gd name="connsiteX2" fmla="*/ 3174610 w 3266050"/>
              <a:gd name="connsiteY2" fmla="*/ 2281310 h 2281310"/>
              <a:gd name="connsiteX3" fmla="*/ 3083170 w 3266050"/>
              <a:gd name="connsiteY3" fmla="*/ 2189870 h 2281310"/>
              <a:gd name="connsiteX4" fmla="*/ 3174610 w 3266050"/>
              <a:gd name="connsiteY4" fmla="*/ 2098430 h 2281310"/>
              <a:gd name="connsiteX5" fmla="*/ 2557976 w 3266050"/>
              <a:gd name="connsiteY5" fmla="*/ 2098430 h 2281310"/>
              <a:gd name="connsiteX6" fmla="*/ 2649416 w 3266050"/>
              <a:gd name="connsiteY6" fmla="*/ 2189870 h 2281310"/>
              <a:gd name="connsiteX7" fmla="*/ 2557976 w 3266050"/>
              <a:gd name="connsiteY7" fmla="*/ 2281310 h 2281310"/>
              <a:gd name="connsiteX8" fmla="*/ 2466536 w 3266050"/>
              <a:gd name="connsiteY8" fmla="*/ 2189870 h 2281310"/>
              <a:gd name="connsiteX9" fmla="*/ 2557976 w 3266050"/>
              <a:gd name="connsiteY9" fmla="*/ 2098430 h 2281310"/>
              <a:gd name="connsiteX10" fmla="*/ 1941342 w 3266050"/>
              <a:gd name="connsiteY10" fmla="*/ 2098430 h 2281310"/>
              <a:gd name="connsiteX11" fmla="*/ 2032782 w 3266050"/>
              <a:gd name="connsiteY11" fmla="*/ 2189870 h 2281310"/>
              <a:gd name="connsiteX12" fmla="*/ 1941342 w 3266050"/>
              <a:gd name="connsiteY12" fmla="*/ 2281310 h 2281310"/>
              <a:gd name="connsiteX13" fmla="*/ 1849902 w 3266050"/>
              <a:gd name="connsiteY13" fmla="*/ 2189870 h 2281310"/>
              <a:gd name="connsiteX14" fmla="*/ 1941342 w 3266050"/>
              <a:gd name="connsiteY14" fmla="*/ 2098430 h 2281310"/>
              <a:gd name="connsiteX15" fmla="*/ 1324708 w 3266050"/>
              <a:gd name="connsiteY15" fmla="*/ 2098430 h 2281310"/>
              <a:gd name="connsiteX16" fmla="*/ 1416148 w 3266050"/>
              <a:gd name="connsiteY16" fmla="*/ 2189870 h 2281310"/>
              <a:gd name="connsiteX17" fmla="*/ 1324708 w 3266050"/>
              <a:gd name="connsiteY17" fmla="*/ 2281310 h 2281310"/>
              <a:gd name="connsiteX18" fmla="*/ 1233268 w 3266050"/>
              <a:gd name="connsiteY18" fmla="*/ 2189870 h 2281310"/>
              <a:gd name="connsiteX19" fmla="*/ 1324708 w 3266050"/>
              <a:gd name="connsiteY19" fmla="*/ 2098430 h 2281310"/>
              <a:gd name="connsiteX20" fmla="*/ 708074 w 3266050"/>
              <a:gd name="connsiteY20" fmla="*/ 2098430 h 2281310"/>
              <a:gd name="connsiteX21" fmla="*/ 799514 w 3266050"/>
              <a:gd name="connsiteY21" fmla="*/ 2189870 h 2281310"/>
              <a:gd name="connsiteX22" fmla="*/ 708074 w 3266050"/>
              <a:gd name="connsiteY22" fmla="*/ 2281310 h 2281310"/>
              <a:gd name="connsiteX23" fmla="*/ 616634 w 3266050"/>
              <a:gd name="connsiteY23" fmla="*/ 2189870 h 2281310"/>
              <a:gd name="connsiteX24" fmla="*/ 708074 w 3266050"/>
              <a:gd name="connsiteY24" fmla="*/ 2098430 h 2281310"/>
              <a:gd name="connsiteX25" fmla="*/ 91440 w 3266050"/>
              <a:gd name="connsiteY25" fmla="*/ 2098430 h 2281310"/>
              <a:gd name="connsiteX26" fmla="*/ 182880 w 3266050"/>
              <a:gd name="connsiteY26" fmla="*/ 2189870 h 2281310"/>
              <a:gd name="connsiteX27" fmla="*/ 91440 w 3266050"/>
              <a:gd name="connsiteY27" fmla="*/ 2281310 h 2281310"/>
              <a:gd name="connsiteX28" fmla="*/ 0 w 3266050"/>
              <a:gd name="connsiteY28" fmla="*/ 2189870 h 2281310"/>
              <a:gd name="connsiteX29" fmla="*/ 91440 w 3266050"/>
              <a:gd name="connsiteY29" fmla="*/ 2098430 h 2281310"/>
              <a:gd name="connsiteX30" fmla="*/ 3174610 w 3266050"/>
              <a:gd name="connsiteY30" fmla="*/ 1678744 h 2281310"/>
              <a:gd name="connsiteX31" fmla="*/ 3266050 w 3266050"/>
              <a:gd name="connsiteY31" fmla="*/ 1770184 h 2281310"/>
              <a:gd name="connsiteX32" fmla="*/ 3174610 w 3266050"/>
              <a:gd name="connsiteY32" fmla="*/ 1861624 h 2281310"/>
              <a:gd name="connsiteX33" fmla="*/ 3083170 w 3266050"/>
              <a:gd name="connsiteY33" fmla="*/ 1770184 h 2281310"/>
              <a:gd name="connsiteX34" fmla="*/ 3174610 w 3266050"/>
              <a:gd name="connsiteY34" fmla="*/ 1678744 h 2281310"/>
              <a:gd name="connsiteX35" fmla="*/ 2557976 w 3266050"/>
              <a:gd name="connsiteY35" fmla="*/ 1678744 h 2281310"/>
              <a:gd name="connsiteX36" fmla="*/ 2649416 w 3266050"/>
              <a:gd name="connsiteY36" fmla="*/ 1770184 h 2281310"/>
              <a:gd name="connsiteX37" fmla="*/ 2557976 w 3266050"/>
              <a:gd name="connsiteY37" fmla="*/ 1861624 h 2281310"/>
              <a:gd name="connsiteX38" fmla="*/ 2466536 w 3266050"/>
              <a:gd name="connsiteY38" fmla="*/ 1770184 h 2281310"/>
              <a:gd name="connsiteX39" fmla="*/ 2557976 w 3266050"/>
              <a:gd name="connsiteY39" fmla="*/ 1678744 h 2281310"/>
              <a:gd name="connsiteX40" fmla="*/ 1941342 w 3266050"/>
              <a:gd name="connsiteY40" fmla="*/ 1678744 h 2281310"/>
              <a:gd name="connsiteX41" fmla="*/ 2032782 w 3266050"/>
              <a:gd name="connsiteY41" fmla="*/ 1770184 h 2281310"/>
              <a:gd name="connsiteX42" fmla="*/ 1941342 w 3266050"/>
              <a:gd name="connsiteY42" fmla="*/ 1861624 h 2281310"/>
              <a:gd name="connsiteX43" fmla="*/ 1849902 w 3266050"/>
              <a:gd name="connsiteY43" fmla="*/ 1770184 h 2281310"/>
              <a:gd name="connsiteX44" fmla="*/ 1941342 w 3266050"/>
              <a:gd name="connsiteY44" fmla="*/ 1678744 h 2281310"/>
              <a:gd name="connsiteX45" fmla="*/ 1324708 w 3266050"/>
              <a:gd name="connsiteY45" fmla="*/ 1678744 h 2281310"/>
              <a:gd name="connsiteX46" fmla="*/ 1416148 w 3266050"/>
              <a:gd name="connsiteY46" fmla="*/ 1770184 h 2281310"/>
              <a:gd name="connsiteX47" fmla="*/ 1324708 w 3266050"/>
              <a:gd name="connsiteY47" fmla="*/ 1861624 h 2281310"/>
              <a:gd name="connsiteX48" fmla="*/ 1233268 w 3266050"/>
              <a:gd name="connsiteY48" fmla="*/ 1770184 h 2281310"/>
              <a:gd name="connsiteX49" fmla="*/ 1324708 w 3266050"/>
              <a:gd name="connsiteY49" fmla="*/ 1678744 h 2281310"/>
              <a:gd name="connsiteX50" fmla="*/ 708074 w 3266050"/>
              <a:gd name="connsiteY50" fmla="*/ 1678744 h 2281310"/>
              <a:gd name="connsiteX51" fmla="*/ 799514 w 3266050"/>
              <a:gd name="connsiteY51" fmla="*/ 1770184 h 2281310"/>
              <a:gd name="connsiteX52" fmla="*/ 708074 w 3266050"/>
              <a:gd name="connsiteY52" fmla="*/ 1861624 h 2281310"/>
              <a:gd name="connsiteX53" fmla="*/ 616634 w 3266050"/>
              <a:gd name="connsiteY53" fmla="*/ 1770184 h 2281310"/>
              <a:gd name="connsiteX54" fmla="*/ 708074 w 3266050"/>
              <a:gd name="connsiteY54" fmla="*/ 1678744 h 2281310"/>
              <a:gd name="connsiteX55" fmla="*/ 91440 w 3266050"/>
              <a:gd name="connsiteY55" fmla="*/ 1678744 h 2281310"/>
              <a:gd name="connsiteX56" fmla="*/ 182880 w 3266050"/>
              <a:gd name="connsiteY56" fmla="*/ 1770184 h 2281310"/>
              <a:gd name="connsiteX57" fmla="*/ 91440 w 3266050"/>
              <a:gd name="connsiteY57" fmla="*/ 1861624 h 2281310"/>
              <a:gd name="connsiteX58" fmla="*/ 0 w 3266050"/>
              <a:gd name="connsiteY58" fmla="*/ 1770184 h 2281310"/>
              <a:gd name="connsiteX59" fmla="*/ 91440 w 3266050"/>
              <a:gd name="connsiteY59" fmla="*/ 1678744 h 2281310"/>
              <a:gd name="connsiteX60" fmla="*/ 3174610 w 3266050"/>
              <a:gd name="connsiteY60" fmla="*/ 1259058 h 2281310"/>
              <a:gd name="connsiteX61" fmla="*/ 3266050 w 3266050"/>
              <a:gd name="connsiteY61" fmla="*/ 1350498 h 2281310"/>
              <a:gd name="connsiteX62" fmla="*/ 3174610 w 3266050"/>
              <a:gd name="connsiteY62" fmla="*/ 1441938 h 2281310"/>
              <a:gd name="connsiteX63" fmla="*/ 3083170 w 3266050"/>
              <a:gd name="connsiteY63" fmla="*/ 1350498 h 2281310"/>
              <a:gd name="connsiteX64" fmla="*/ 3174610 w 3266050"/>
              <a:gd name="connsiteY64" fmla="*/ 1259058 h 2281310"/>
              <a:gd name="connsiteX65" fmla="*/ 2557976 w 3266050"/>
              <a:gd name="connsiteY65" fmla="*/ 1259058 h 2281310"/>
              <a:gd name="connsiteX66" fmla="*/ 2649416 w 3266050"/>
              <a:gd name="connsiteY66" fmla="*/ 1350498 h 2281310"/>
              <a:gd name="connsiteX67" fmla="*/ 2557976 w 3266050"/>
              <a:gd name="connsiteY67" fmla="*/ 1441938 h 2281310"/>
              <a:gd name="connsiteX68" fmla="*/ 2466536 w 3266050"/>
              <a:gd name="connsiteY68" fmla="*/ 1350498 h 2281310"/>
              <a:gd name="connsiteX69" fmla="*/ 2557976 w 3266050"/>
              <a:gd name="connsiteY69" fmla="*/ 1259058 h 2281310"/>
              <a:gd name="connsiteX70" fmla="*/ 1941342 w 3266050"/>
              <a:gd name="connsiteY70" fmla="*/ 1259058 h 2281310"/>
              <a:gd name="connsiteX71" fmla="*/ 2032782 w 3266050"/>
              <a:gd name="connsiteY71" fmla="*/ 1350498 h 2281310"/>
              <a:gd name="connsiteX72" fmla="*/ 1941342 w 3266050"/>
              <a:gd name="connsiteY72" fmla="*/ 1441938 h 2281310"/>
              <a:gd name="connsiteX73" fmla="*/ 1849902 w 3266050"/>
              <a:gd name="connsiteY73" fmla="*/ 1350498 h 2281310"/>
              <a:gd name="connsiteX74" fmla="*/ 1941342 w 3266050"/>
              <a:gd name="connsiteY74" fmla="*/ 1259058 h 2281310"/>
              <a:gd name="connsiteX75" fmla="*/ 1324708 w 3266050"/>
              <a:gd name="connsiteY75" fmla="*/ 1259058 h 2281310"/>
              <a:gd name="connsiteX76" fmla="*/ 1416148 w 3266050"/>
              <a:gd name="connsiteY76" fmla="*/ 1350498 h 2281310"/>
              <a:gd name="connsiteX77" fmla="*/ 1324708 w 3266050"/>
              <a:gd name="connsiteY77" fmla="*/ 1441938 h 2281310"/>
              <a:gd name="connsiteX78" fmla="*/ 1233268 w 3266050"/>
              <a:gd name="connsiteY78" fmla="*/ 1350498 h 2281310"/>
              <a:gd name="connsiteX79" fmla="*/ 1324708 w 3266050"/>
              <a:gd name="connsiteY79" fmla="*/ 1259058 h 2281310"/>
              <a:gd name="connsiteX80" fmla="*/ 708074 w 3266050"/>
              <a:gd name="connsiteY80" fmla="*/ 1259058 h 2281310"/>
              <a:gd name="connsiteX81" fmla="*/ 799514 w 3266050"/>
              <a:gd name="connsiteY81" fmla="*/ 1350498 h 2281310"/>
              <a:gd name="connsiteX82" fmla="*/ 708074 w 3266050"/>
              <a:gd name="connsiteY82" fmla="*/ 1441938 h 2281310"/>
              <a:gd name="connsiteX83" fmla="*/ 616634 w 3266050"/>
              <a:gd name="connsiteY83" fmla="*/ 1350498 h 2281310"/>
              <a:gd name="connsiteX84" fmla="*/ 708074 w 3266050"/>
              <a:gd name="connsiteY84" fmla="*/ 1259058 h 2281310"/>
              <a:gd name="connsiteX85" fmla="*/ 91440 w 3266050"/>
              <a:gd name="connsiteY85" fmla="*/ 1259058 h 2281310"/>
              <a:gd name="connsiteX86" fmla="*/ 182880 w 3266050"/>
              <a:gd name="connsiteY86" fmla="*/ 1350498 h 2281310"/>
              <a:gd name="connsiteX87" fmla="*/ 91440 w 3266050"/>
              <a:gd name="connsiteY87" fmla="*/ 1441938 h 2281310"/>
              <a:gd name="connsiteX88" fmla="*/ 0 w 3266050"/>
              <a:gd name="connsiteY88" fmla="*/ 1350498 h 2281310"/>
              <a:gd name="connsiteX89" fmla="*/ 91440 w 3266050"/>
              <a:gd name="connsiteY89" fmla="*/ 1259058 h 2281310"/>
              <a:gd name="connsiteX90" fmla="*/ 3174610 w 3266050"/>
              <a:gd name="connsiteY90" fmla="*/ 839372 h 2281310"/>
              <a:gd name="connsiteX91" fmla="*/ 3266050 w 3266050"/>
              <a:gd name="connsiteY91" fmla="*/ 930812 h 2281310"/>
              <a:gd name="connsiteX92" fmla="*/ 3174610 w 3266050"/>
              <a:gd name="connsiteY92" fmla="*/ 1022252 h 2281310"/>
              <a:gd name="connsiteX93" fmla="*/ 3083170 w 3266050"/>
              <a:gd name="connsiteY93" fmla="*/ 930812 h 2281310"/>
              <a:gd name="connsiteX94" fmla="*/ 3174610 w 3266050"/>
              <a:gd name="connsiteY94" fmla="*/ 839372 h 2281310"/>
              <a:gd name="connsiteX95" fmla="*/ 2557976 w 3266050"/>
              <a:gd name="connsiteY95" fmla="*/ 839372 h 2281310"/>
              <a:gd name="connsiteX96" fmla="*/ 2649416 w 3266050"/>
              <a:gd name="connsiteY96" fmla="*/ 930812 h 2281310"/>
              <a:gd name="connsiteX97" fmla="*/ 2557976 w 3266050"/>
              <a:gd name="connsiteY97" fmla="*/ 1022252 h 2281310"/>
              <a:gd name="connsiteX98" fmla="*/ 2466536 w 3266050"/>
              <a:gd name="connsiteY98" fmla="*/ 930812 h 2281310"/>
              <a:gd name="connsiteX99" fmla="*/ 2557976 w 3266050"/>
              <a:gd name="connsiteY99" fmla="*/ 839372 h 2281310"/>
              <a:gd name="connsiteX100" fmla="*/ 1941342 w 3266050"/>
              <a:gd name="connsiteY100" fmla="*/ 839372 h 2281310"/>
              <a:gd name="connsiteX101" fmla="*/ 2032782 w 3266050"/>
              <a:gd name="connsiteY101" fmla="*/ 930812 h 2281310"/>
              <a:gd name="connsiteX102" fmla="*/ 1941342 w 3266050"/>
              <a:gd name="connsiteY102" fmla="*/ 1022252 h 2281310"/>
              <a:gd name="connsiteX103" fmla="*/ 1849902 w 3266050"/>
              <a:gd name="connsiteY103" fmla="*/ 930812 h 2281310"/>
              <a:gd name="connsiteX104" fmla="*/ 1941342 w 3266050"/>
              <a:gd name="connsiteY104" fmla="*/ 839372 h 2281310"/>
              <a:gd name="connsiteX105" fmla="*/ 1324708 w 3266050"/>
              <a:gd name="connsiteY105" fmla="*/ 839372 h 2281310"/>
              <a:gd name="connsiteX106" fmla="*/ 1416148 w 3266050"/>
              <a:gd name="connsiteY106" fmla="*/ 930812 h 2281310"/>
              <a:gd name="connsiteX107" fmla="*/ 1324708 w 3266050"/>
              <a:gd name="connsiteY107" fmla="*/ 1022252 h 2281310"/>
              <a:gd name="connsiteX108" fmla="*/ 1233268 w 3266050"/>
              <a:gd name="connsiteY108" fmla="*/ 930812 h 2281310"/>
              <a:gd name="connsiteX109" fmla="*/ 1324708 w 3266050"/>
              <a:gd name="connsiteY109" fmla="*/ 839372 h 2281310"/>
              <a:gd name="connsiteX110" fmla="*/ 708074 w 3266050"/>
              <a:gd name="connsiteY110" fmla="*/ 839372 h 2281310"/>
              <a:gd name="connsiteX111" fmla="*/ 799514 w 3266050"/>
              <a:gd name="connsiteY111" fmla="*/ 930812 h 2281310"/>
              <a:gd name="connsiteX112" fmla="*/ 708074 w 3266050"/>
              <a:gd name="connsiteY112" fmla="*/ 1022252 h 2281310"/>
              <a:gd name="connsiteX113" fmla="*/ 616634 w 3266050"/>
              <a:gd name="connsiteY113" fmla="*/ 930812 h 2281310"/>
              <a:gd name="connsiteX114" fmla="*/ 708074 w 3266050"/>
              <a:gd name="connsiteY114" fmla="*/ 839372 h 2281310"/>
              <a:gd name="connsiteX115" fmla="*/ 91440 w 3266050"/>
              <a:gd name="connsiteY115" fmla="*/ 839372 h 2281310"/>
              <a:gd name="connsiteX116" fmla="*/ 182880 w 3266050"/>
              <a:gd name="connsiteY116" fmla="*/ 930812 h 2281310"/>
              <a:gd name="connsiteX117" fmla="*/ 91440 w 3266050"/>
              <a:gd name="connsiteY117" fmla="*/ 1022252 h 2281310"/>
              <a:gd name="connsiteX118" fmla="*/ 0 w 3266050"/>
              <a:gd name="connsiteY118" fmla="*/ 930812 h 2281310"/>
              <a:gd name="connsiteX119" fmla="*/ 91440 w 3266050"/>
              <a:gd name="connsiteY119" fmla="*/ 839372 h 2281310"/>
              <a:gd name="connsiteX120" fmla="*/ 3174610 w 3266050"/>
              <a:gd name="connsiteY120" fmla="*/ 419686 h 2281310"/>
              <a:gd name="connsiteX121" fmla="*/ 3266050 w 3266050"/>
              <a:gd name="connsiteY121" fmla="*/ 511126 h 2281310"/>
              <a:gd name="connsiteX122" fmla="*/ 3174610 w 3266050"/>
              <a:gd name="connsiteY122" fmla="*/ 602566 h 2281310"/>
              <a:gd name="connsiteX123" fmla="*/ 3083170 w 3266050"/>
              <a:gd name="connsiteY123" fmla="*/ 511126 h 2281310"/>
              <a:gd name="connsiteX124" fmla="*/ 3174610 w 3266050"/>
              <a:gd name="connsiteY124" fmla="*/ 419686 h 2281310"/>
              <a:gd name="connsiteX125" fmla="*/ 2557976 w 3266050"/>
              <a:gd name="connsiteY125" fmla="*/ 419686 h 2281310"/>
              <a:gd name="connsiteX126" fmla="*/ 2649416 w 3266050"/>
              <a:gd name="connsiteY126" fmla="*/ 511126 h 2281310"/>
              <a:gd name="connsiteX127" fmla="*/ 2557976 w 3266050"/>
              <a:gd name="connsiteY127" fmla="*/ 602566 h 2281310"/>
              <a:gd name="connsiteX128" fmla="*/ 2466536 w 3266050"/>
              <a:gd name="connsiteY128" fmla="*/ 511126 h 2281310"/>
              <a:gd name="connsiteX129" fmla="*/ 2557976 w 3266050"/>
              <a:gd name="connsiteY129" fmla="*/ 419686 h 2281310"/>
              <a:gd name="connsiteX130" fmla="*/ 1941342 w 3266050"/>
              <a:gd name="connsiteY130" fmla="*/ 419686 h 2281310"/>
              <a:gd name="connsiteX131" fmla="*/ 2032782 w 3266050"/>
              <a:gd name="connsiteY131" fmla="*/ 511126 h 2281310"/>
              <a:gd name="connsiteX132" fmla="*/ 1941342 w 3266050"/>
              <a:gd name="connsiteY132" fmla="*/ 602566 h 2281310"/>
              <a:gd name="connsiteX133" fmla="*/ 1849902 w 3266050"/>
              <a:gd name="connsiteY133" fmla="*/ 511126 h 2281310"/>
              <a:gd name="connsiteX134" fmla="*/ 1941342 w 3266050"/>
              <a:gd name="connsiteY134" fmla="*/ 419686 h 2281310"/>
              <a:gd name="connsiteX135" fmla="*/ 1324708 w 3266050"/>
              <a:gd name="connsiteY135" fmla="*/ 419686 h 2281310"/>
              <a:gd name="connsiteX136" fmla="*/ 1416148 w 3266050"/>
              <a:gd name="connsiteY136" fmla="*/ 511126 h 2281310"/>
              <a:gd name="connsiteX137" fmla="*/ 1324708 w 3266050"/>
              <a:gd name="connsiteY137" fmla="*/ 602566 h 2281310"/>
              <a:gd name="connsiteX138" fmla="*/ 1233268 w 3266050"/>
              <a:gd name="connsiteY138" fmla="*/ 511126 h 2281310"/>
              <a:gd name="connsiteX139" fmla="*/ 1324708 w 3266050"/>
              <a:gd name="connsiteY139" fmla="*/ 419686 h 2281310"/>
              <a:gd name="connsiteX140" fmla="*/ 708074 w 3266050"/>
              <a:gd name="connsiteY140" fmla="*/ 419686 h 2281310"/>
              <a:gd name="connsiteX141" fmla="*/ 799514 w 3266050"/>
              <a:gd name="connsiteY141" fmla="*/ 511126 h 2281310"/>
              <a:gd name="connsiteX142" fmla="*/ 708074 w 3266050"/>
              <a:gd name="connsiteY142" fmla="*/ 602566 h 2281310"/>
              <a:gd name="connsiteX143" fmla="*/ 616634 w 3266050"/>
              <a:gd name="connsiteY143" fmla="*/ 511126 h 2281310"/>
              <a:gd name="connsiteX144" fmla="*/ 708074 w 3266050"/>
              <a:gd name="connsiteY144" fmla="*/ 419686 h 2281310"/>
              <a:gd name="connsiteX145" fmla="*/ 91440 w 3266050"/>
              <a:gd name="connsiteY145" fmla="*/ 419686 h 2281310"/>
              <a:gd name="connsiteX146" fmla="*/ 182880 w 3266050"/>
              <a:gd name="connsiteY146" fmla="*/ 511126 h 2281310"/>
              <a:gd name="connsiteX147" fmla="*/ 91440 w 3266050"/>
              <a:gd name="connsiteY147" fmla="*/ 602566 h 2281310"/>
              <a:gd name="connsiteX148" fmla="*/ 0 w 3266050"/>
              <a:gd name="connsiteY148" fmla="*/ 511126 h 2281310"/>
              <a:gd name="connsiteX149" fmla="*/ 91440 w 3266050"/>
              <a:gd name="connsiteY149" fmla="*/ 419686 h 2281310"/>
              <a:gd name="connsiteX150" fmla="*/ 3174610 w 3266050"/>
              <a:gd name="connsiteY150" fmla="*/ 0 h 2281310"/>
              <a:gd name="connsiteX151" fmla="*/ 3266050 w 3266050"/>
              <a:gd name="connsiteY151" fmla="*/ 91440 h 2281310"/>
              <a:gd name="connsiteX152" fmla="*/ 3174610 w 3266050"/>
              <a:gd name="connsiteY152" fmla="*/ 182880 h 2281310"/>
              <a:gd name="connsiteX153" fmla="*/ 3083170 w 3266050"/>
              <a:gd name="connsiteY153" fmla="*/ 91440 h 2281310"/>
              <a:gd name="connsiteX154" fmla="*/ 3174610 w 3266050"/>
              <a:gd name="connsiteY154" fmla="*/ 0 h 2281310"/>
              <a:gd name="connsiteX155" fmla="*/ 2557976 w 3266050"/>
              <a:gd name="connsiteY155" fmla="*/ 0 h 2281310"/>
              <a:gd name="connsiteX156" fmla="*/ 2649416 w 3266050"/>
              <a:gd name="connsiteY156" fmla="*/ 91440 h 2281310"/>
              <a:gd name="connsiteX157" fmla="*/ 2557976 w 3266050"/>
              <a:gd name="connsiteY157" fmla="*/ 182880 h 2281310"/>
              <a:gd name="connsiteX158" fmla="*/ 2466536 w 3266050"/>
              <a:gd name="connsiteY158" fmla="*/ 91440 h 2281310"/>
              <a:gd name="connsiteX159" fmla="*/ 2557976 w 3266050"/>
              <a:gd name="connsiteY159" fmla="*/ 0 h 2281310"/>
              <a:gd name="connsiteX160" fmla="*/ 1941342 w 3266050"/>
              <a:gd name="connsiteY160" fmla="*/ 0 h 2281310"/>
              <a:gd name="connsiteX161" fmla="*/ 2032782 w 3266050"/>
              <a:gd name="connsiteY161" fmla="*/ 91440 h 2281310"/>
              <a:gd name="connsiteX162" fmla="*/ 1941342 w 3266050"/>
              <a:gd name="connsiteY162" fmla="*/ 182880 h 2281310"/>
              <a:gd name="connsiteX163" fmla="*/ 1849902 w 3266050"/>
              <a:gd name="connsiteY163" fmla="*/ 91440 h 2281310"/>
              <a:gd name="connsiteX164" fmla="*/ 1941342 w 3266050"/>
              <a:gd name="connsiteY164" fmla="*/ 0 h 2281310"/>
              <a:gd name="connsiteX165" fmla="*/ 1324708 w 3266050"/>
              <a:gd name="connsiteY165" fmla="*/ 0 h 2281310"/>
              <a:gd name="connsiteX166" fmla="*/ 1416148 w 3266050"/>
              <a:gd name="connsiteY166" fmla="*/ 91440 h 2281310"/>
              <a:gd name="connsiteX167" fmla="*/ 1324708 w 3266050"/>
              <a:gd name="connsiteY167" fmla="*/ 182880 h 2281310"/>
              <a:gd name="connsiteX168" fmla="*/ 1233268 w 3266050"/>
              <a:gd name="connsiteY168" fmla="*/ 91440 h 2281310"/>
              <a:gd name="connsiteX169" fmla="*/ 1324708 w 3266050"/>
              <a:gd name="connsiteY169" fmla="*/ 0 h 2281310"/>
              <a:gd name="connsiteX170" fmla="*/ 708074 w 3266050"/>
              <a:gd name="connsiteY170" fmla="*/ 0 h 2281310"/>
              <a:gd name="connsiteX171" fmla="*/ 799514 w 3266050"/>
              <a:gd name="connsiteY171" fmla="*/ 91440 h 2281310"/>
              <a:gd name="connsiteX172" fmla="*/ 708074 w 3266050"/>
              <a:gd name="connsiteY172" fmla="*/ 182880 h 2281310"/>
              <a:gd name="connsiteX173" fmla="*/ 616634 w 3266050"/>
              <a:gd name="connsiteY173" fmla="*/ 91440 h 2281310"/>
              <a:gd name="connsiteX174" fmla="*/ 708074 w 3266050"/>
              <a:gd name="connsiteY174" fmla="*/ 0 h 2281310"/>
              <a:gd name="connsiteX175" fmla="*/ 91440 w 3266050"/>
              <a:gd name="connsiteY175" fmla="*/ 0 h 2281310"/>
              <a:gd name="connsiteX176" fmla="*/ 182880 w 3266050"/>
              <a:gd name="connsiteY176" fmla="*/ 91440 h 2281310"/>
              <a:gd name="connsiteX177" fmla="*/ 91440 w 3266050"/>
              <a:gd name="connsiteY177" fmla="*/ 182880 h 2281310"/>
              <a:gd name="connsiteX178" fmla="*/ 0 w 3266050"/>
              <a:gd name="connsiteY178" fmla="*/ 91440 h 2281310"/>
              <a:gd name="connsiteX179" fmla="*/ 91440 w 3266050"/>
              <a:gd name="connsiteY179" fmla="*/ 0 h 228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3266050" h="2281310">
                <a:moveTo>
                  <a:pt x="3174610" y="2098430"/>
                </a:moveTo>
                <a:cubicBezTo>
                  <a:pt x="3225111" y="2098430"/>
                  <a:pt x="3266050" y="2139369"/>
                  <a:pt x="3266050" y="2189870"/>
                </a:cubicBezTo>
                <a:cubicBezTo>
                  <a:pt x="3266050" y="2240371"/>
                  <a:pt x="3225111" y="2281310"/>
                  <a:pt x="3174610" y="2281310"/>
                </a:cubicBezTo>
                <a:cubicBezTo>
                  <a:pt x="3124109" y="2281310"/>
                  <a:pt x="3083170" y="2240371"/>
                  <a:pt x="3083170" y="2189870"/>
                </a:cubicBezTo>
                <a:cubicBezTo>
                  <a:pt x="3083170" y="2139369"/>
                  <a:pt x="3124109" y="2098430"/>
                  <a:pt x="3174610" y="2098430"/>
                </a:cubicBezTo>
                <a:close/>
                <a:moveTo>
                  <a:pt x="2557976" y="2098430"/>
                </a:moveTo>
                <a:cubicBezTo>
                  <a:pt x="2608477" y="2098430"/>
                  <a:pt x="2649416" y="2139369"/>
                  <a:pt x="2649416" y="2189870"/>
                </a:cubicBezTo>
                <a:cubicBezTo>
                  <a:pt x="2649416" y="2240371"/>
                  <a:pt x="2608477" y="2281310"/>
                  <a:pt x="2557976" y="2281310"/>
                </a:cubicBezTo>
                <a:cubicBezTo>
                  <a:pt x="2507475" y="2281310"/>
                  <a:pt x="2466536" y="2240371"/>
                  <a:pt x="2466536" y="2189870"/>
                </a:cubicBezTo>
                <a:cubicBezTo>
                  <a:pt x="2466536" y="2139369"/>
                  <a:pt x="2507475" y="2098430"/>
                  <a:pt x="2557976" y="2098430"/>
                </a:cubicBezTo>
                <a:close/>
                <a:moveTo>
                  <a:pt x="1941342" y="2098430"/>
                </a:moveTo>
                <a:cubicBezTo>
                  <a:pt x="1991843" y="2098430"/>
                  <a:pt x="2032782" y="2139369"/>
                  <a:pt x="2032782" y="2189870"/>
                </a:cubicBezTo>
                <a:cubicBezTo>
                  <a:pt x="2032782" y="2240371"/>
                  <a:pt x="1991843" y="2281310"/>
                  <a:pt x="1941342" y="2281310"/>
                </a:cubicBezTo>
                <a:cubicBezTo>
                  <a:pt x="1890841" y="2281310"/>
                  <a:pt x="1849902" y="2240371"/>
                  <a:pt x="1849902" y="2189870"/>
                </a:cubicBezTo>
                <a:cubicBezTo>
                  <a:pt x="1849902" y="2139369"/>
                  <a:pt x="1890841" y="2098430"/>
                  <a:pt x="1941342" y="2098430"/>
                </a:cubicBezTo>
                <a:close/>
                <a:moveTo>
                  <a:pt x="1324708" y="2098430"/>
                </a:moveTo>
                <a:cubicBezTo>
                  <a:pt x="1375209" y="2098430"/>
                  <a:pt x="1416148" y="2139369"/>
                  <a:pt x="1416148" y="2189870"/>
                </a:cubicBezTo>
                <a:cubicBezTo>
                  <a:pt x="1416148" y="2240371"/>
                  <a:pt x="1375209" y="2281310"/>
                  <a:pt x="1324708" y="2281310"/>
                </a:cubicBezTo>
                <a:cubicBezTo>
                  <a:pt x="1274207" y="2281310"/>
                  <a:pt x="1233268" y="2240371"/>
                  <a:pt x="1233268" y="2189870"/>
                </a:cubicBezTo>
                <a:cubicBezTo>
                  <a:pt x="1233268" y="2139369"/>
                  <a:pt x="1274207" y="2098430"/>
                  <a:pt x="1324708" y="2098430"/>
                </a:cubicBezTo>
                <a:close/>
                <a:moveTo>
                  <a:pt x="708074" y="2098430"/>
                </a:moveTo>
                <a:cubicBezTo>
                  <a:pt x="758575" y="2098430"/>
                  <a:pt x="799514" y="2139369"/>
                  <a:pt x="799514" y="2189870"/>
                </a:cubicBezTo>
                <a:cubicBezTo>
                  <a:pt x="799514" y="2240371"/>
                  <a:pt x="758575" y="2281310"/>
                  <a:pt x="708074" y="2281310"/>
                </a:cubicBezTo>
                <a:cubicBezTo>
                  <a:pt x="657573" y="2281310"/>
                  <a:pt x="616634" y="2240371"/>
                  <a:pt x="616634" y="2189870"/>
                </a:cubicBezTo>
                <a:cubicBezTo>
                  <a:pt x="616634" y="2139369"/>
                  <a:pt x="657573" y="2098430"/>
                  <a:pt x="708074" y="2098430"/>
                </a:cubicBezTo>
                <a:close/>
                <a:moveTo>
                  <a:pt x="91440" y="2098430"/>
                </a:moveTo>
                <a:cubicBezTo>
                  <a:pt x="141941" y="2098430"/>
                  <a:pt x="182880" y="2139369"/>
                  <a:pt x="182880" y="2189870"/>
                </a:cubicBezTo>
                <a:cubicBezTo>
                  <a:pt x="182880" y="2240371"/>
                  <a:pt x="141941" y="2281310"/>
                  <a:pt x="91440" y="2281310"/>
                </a:cubicBezTo>
                <a:cubicBezTo>
                  <a:pt x="40939" y="2281310"/>
                  <a:pt x="0" y="2240371"/>
                  <a:pt x="0" y="2189870"/>
                </a:cubicBezTo>
                <a:cubicBezTo>
                  <a:pt x="0" y="2139369"/>
                  <a:pt x="40939" y="2098430"/>
                  <a:pt x="91440" y="2098430"/>
                </a:cubicBezTo>
                <a:close/>
                <a:moveTo>
                  <a:pt x="3174610" y="1678744"/>
                </a:moveTo>
                <a:cubicBezTo>
                  <a:pt x="3225111" y="1678744"/>
                  <a:pt x="3266050" y="1719683"/>
                  <a:pt x="3266050" y="1770184"/>
                </a:cubicBezTo>
                <a:cubicBezTo>
                  <a:pt x="3266050" y="1820685"/>
                  <a:pt x="3225111" y="1861624"/>
                  <a:pt x="3174610" y="1861624"/>
                </a:cubicBezTo>
                <a:cubicBezTo>
                  <a:pt x="3124109" y="1861624"/>
                  <a:pt x="3083170" y="1820685"/>
                  <a:pt x="3083170" y="1770184"/>
                </a:cubicBezTo>
                <a:cubicBezTo>
                  <a:pt x="3083170" y="1719683"/>
                  <a:pt x="3124109" y="1678744"/>
                  <a:pt x="3174610" y="1678744"/>
                </a:cubicBezTo>
                <a:close/>
                <a:moveTo>
                  <a:pt x="2557976" y="1678744"/>
                </a:moveTo>
                <a:cubicBezTo>
                  <a:pt x="2608477" y="1678744"/>
                  <a:pt x="2649416" y="1719683"/>
                  <a:pt x="2649416" y="1770184"/>
                </a:cubicBezTo>
                <a:cubicBezTo>
                  <a:pt x="2649416" y="1820685"/>
                  <a:pt x="2608477" y="1861624"/>
                  <a:pt x="2557976" y="1861624"/>
                </a:cubicBezTo>
                <a:cubicBezTo>
                  <a:pt x="2507475" y="1861624"/>
                  <a:pt x="2466536" y="1820685"/>
                  <a:pt x="2466536" y="1770184"/>
                </a:cubicBezTo>
                <a:cubicBezTo>
                  <a:pt x="2466536" y="1719683"/>
                  <a:pt x="2507475" y="1678744"/>
                  <a:pt x="2557976" y="1678744"/>
                </a:cubicBezTo>
                <a:close/>
                <a:moveTo>
                  <a:pt x="1941342" y="1678744"/>
                </a:moveTo>
                <a:cubicBezTo>
                  <a:pt x="1991843" y="1678744"/>
                  <a:pt x="2032782" y="1719683"/>
                  <a:pt x="2032782" y="1770184"/>
                </a:cubicBezTo>
                <a:cubicBezTo>
                  <a:pt x="2032782" y="1820685"/>
                  <a:pt x="1991843" y="1861624"/>
                  <a:pt x="1941342" y="1861624"/>
                </a:cubicBezTo>
                <a:cubicBezTo>
                  <a:pt x="1890841" y="1861624"/>
                  <a:pt x="1849902" y="1820685"/>
                  <a:pt x="1849902" y="1770184"/>
                </a:cubicBezTo>
                <a:cubicBezTo>
                  <a:pt x="1849902" y="1719683"/>
                  <a:pt x="1890841" y="1678744"/>
                  <a:pt x="1941342" y="1678744"/>
                </a:cubicBezTo>
                <a:close/>
                <a:moveTo>
                  <a:pt x="1324708" y="1678744"/>
                </a:moveTo>
                <a:cubicBezTo>
                  <a:pt x="1375209" y="1678744"/>
                  <a:pt x="1416148" y="1719683"/>
                  <a:pt x="1416148" y="1770184"/>
                </a:cubicBezTo>
                <a:cubicBezTo>
                  <a:pt x="1416148" y="1820685"/>
                  <a:pt x="1375209" y="1861624"/>
                  <a:pt x="1324708" y="1861624"/>
                </a:cubicBezTo>
                <a:cubicBezTo>
                  <a:pt x="1274207" y="1861624"/>
                  <a:pt x="1233268" y="1820685"/>
                  <a:pt x="1233268" y="1770184"/>
                </a:cubicBezTo>
                <a:cubicBezTo>
                  <a:pt x="1233268" y="1719683"/>
                  <a:pt x="1274207" y="1678744"/>
                  <a:pt x="1324708" y="1678744"/>
                </a:cubicBezTo>
                <a:close/>
                <a:moveTo>
                  <a:pt x="708074" y="1678744"/>
                </a:moveTo>
                <a:cubicBezTo>
                  <a:pt x="758575" y="1678744"/>
                  <a:pt x="799514" y="1719683"/>
                  <a:pt x="799514" y="1770184"/>
                </a:cubicBezTo>
                <a:cubicBezTo>
                  <a:pt x="799514" y="1820685"/>
                  <a:pt x="758575" y="1861624"/>
                  <a:pt x="708074" y="1861624"/>
                </a:cubicBezTo>
                <a:cubicBezTo>
                  <a:pt x="657573" y="1861624"/>
                  <a:pt x="616634" y="1820685"/>
                  <a:pt x="616634" y="1770184"/>
                </a:cubicBezTo>
                <a:cubicBezTo>
                  <a:pt x="616634" y="1719683"/>
                  <a:pt x="657573" y="1678744"/>
                  <a:pt x="708074" y="1678744"/>
                </a:cubicBezTo>
                <a:close/>
                <a:moveTo>
                  <a:pt x="91440" y="1678744"/>
                </a:moveTo>
                <a:cubicBezTo>
                  <a:pt x="141941" y="1678744"/>
                  <a:pt x="182880" y="1719683"/>
                  <a:pt x="182880" y="1770184"/>
                </a:cubicBezTo>
                <a:cubicBezTo>
                  <a:pt x="182880" y="1820685"/>
                  <a:pt x="141941" y="1861624"/>
                  <a:pt x="91440" y="1861624"/>
                </a:cubicBezTo>
                <a:cubicBezTo>
                  <a:pt x="40939" y="1861624"/>
                  <a:pt x="0" y="1820685"/>
                  <a:pt x="0" y="1770184"/>
                </a:cubicBezTo>
                <a:cubicBezTo>
                  <a:pt x="0" y="1719683"/>
                  <a:pt x="40939" y="1678744"/>
                  <a:pt x="91440" y="1678744"/>
                </a:cubicBezTo>
                <a:close/>
                <a:moveTo>
                  <a:pt x="3174610" y="1259058"/>
                </a:moveTo>
                <a:cubicBezTo>
                  <a:pt x="3225111" y="1259058"/>
                  <a:pt x="3266050" y="1299997"/>
                  <a:pt x="3266050" y="1350498"/>
                </a:cubicBezTo>
                <a:cubicBezTo>
                  <a:pt x="3266050" y="1400999"/>
                  <a:pt x="3225111" y="1441938"/>
                  <a:pt x="3174610" y="1441938"/>
                </a:cubicBezTo>
                <a:cubicBezTo>
                  <a:pt x="3124109" y="1441938"/>
                  <a:pt x="3083170" y="1400999"/>
                  <a:pt x="3083170" y="1350498"/>
                </a:cubicBezTo>
                <a:cubicBezTo>
                  <a:pt x="3083170" y="1299997"/>
                  <a:pt x="3124109" y="1259058"/>
                  <a:pt x="3174610" y="1259058"/>
                </a:cubicBezTo>
                <a:close/>
                <a:moveTo>
                  <a:pt x="2557976" y="1259058"/>
                </a:moveTo>
                <a:cubicBezTo>
                  <a:pt x="2608477" y="1259058"/>
                  <a:pt x="2649416" y="1299997"/>
                  <a:pt x="2649416" y="1350498"/>
                </a:cubicBezTo>
                <a:cubicBezTo>
                  <a:pt x="2649416" y="1400999"/>
                  <a:pt x="2608477" y="1441938"/>
                  <a:pt x="2557976" y="1441938"/>
                </a:cubicBezTo>
                <a:cubicBezTo>
                  <a:pt x="2507475" y="1441938"/>
                  <a:pt x="2466536" y="1400999"/>
                  <a:pt x="2466536" y="1350498"/>
                </a:cubicBezTo>
                <a:cubicBezTo>
                  <a:pt x="2466536" y="1299997"/>
                  <a:pt x="2507475" y="1259058"/>
                  <a:pt x="2557976" y="1259058"/>
                </a:cubicBezTo>
                <a:close/>
                <a:moveTo>
                  <a:pt x="1941342" y="1259058"/>
                </a:moveTo>
                <a:cubicBezTo>
                  <a:pt x="1991843" y="1259058"/>
                  <a:pt x="2032782" y="1299997"/>
                  <a:pt x="2032782" y="1350498"/>
                </a:cubicBezTo>
                <a:cubicBezTo>
                  <a:pt x="2032782" y="1400999"/>
                  <a:pt x="1991843" y="1441938"/>
                  <a:pt x="1941342" y="1441938"/>
                </a:cubicBezTo>
                <a:cubicBezTo>
                  <a:pt x="1890841" y="1441938"/>
                  <a:pt x="1849902" y="1400999"/>
                  <a:pt x="1849902" y="1350498"/>
                </a:cubicBezTo>
                <a:cubicBezTo>
                  <a:pt x="1849902" y="1299997"/>
                  <a:pt x="1890841" y="1259058"/>
                  <a:pt x="1941342" y="1259058"/>
                </a:cubicBezTo>
                <a:close/>
                <a:moveTo>
                  <a:pt x="1324708" y="1259058"/>
                </a:moveTo>
                <a:cubicBezTo>
                  <a:pt x="1375209" y="1259058"/>
                  <a:pt x="1416148" y="1299997"/>
                  <a:pt x="1416148" y="1350498"/>
                </a:cubicBezTo>
                <a:cubicBezTo>
                  <a:pt x="1416148" y="1400999"/>
                  <a:pt x="1375209" y="1441938"/>
                  <a:pt x="1324708" y="1441938"/>
                </a:cubicBezTo>
                <a:cubicBezTo>
                  <a:pt x="1274207" y="1441938"/>
                  <a:pt x="1233268" y="1400999"/>
                  <a:pt x="1233268" y="1350498"/>
                </a:cubicBezTo>
                <a:cubicBezTo>
                  <a:pt x="1233268" y="1299997"/>
                  <a:pt x="1274207" y="1259058"/>
                  <a:pt x="1324708" y="1259058"/>
                </a:cubicBezTo>
                <a:close/>
                <a:moveTo>
                  <a:pt x="708074" y="1259058"/>
                </a:moveTo>
                <a:cubicBezTo>
                  <a:pt x="758575" y="1259058"/>
                  <a:pt x="799514" y="1299997"/>
                  <a:pt x="799514" y="1350498"/>
                </a:cubicBezTo>
                <a:cubicBezTo>
                  <a:pt x="799514" y="1400999"/>
                  <a:pt x="758575" y="1441938"/>
                  <a:pt x="708074" y="1441938"/>
                </a:cubicBezTo>
                <a:cubicBezTo>
                  <a:pt x="657573" y="1441938"/>
                  <a:pt x="616634" y="1400999"/>
                  <a:pt x="616634" y="1350498"/>
                </a:cubicBezTo>
                <a:cubicBezTo>
                  <a:pt x="616634" y="1299997"/>
                  <a:pt x="657573" y="1259058"/>
                  <a:pt x="708074" y="1259058"/>
                </a:cubicBezTo>
                <a:close/>
                <a:moveTo>
                  <a:pt x="91440" y="1259058"/>
                </a:moveTo>
                <a:cubicBezTo>
                  <a:pt x="141941" y="1259058"/>
                  <a:pt x="182880" y="1299997"/>
                  <a:pt x="182880" y="1350498"/>
                </a:cubicBezTo>
                <a:cubicBezTo>
                  <a:pt x="182880" y="1400999"/>
                  <a:pt x="141941" y="1441938"/>
                  <a:pt x="91440" y="1441938"/>
                </a:cubicBezTo>
                <a:cubicBezTo>
                  <a:pt x="40939" y="1441938"/>
                  <a:pt x="0" y="1400999"/>
                  <a:pt x="0" y="1350498"/>
                </a:cubicBezTo>
                <a:cubicBezTo>
                  <a:pt x="0" y="1299997"/>
                  <a:pt x="40939" y="1259058"/>
                  <a:pt x="91440" y="1259058"/>
                </a:cubicBezTo>
                <a:close/>
                <a:moveTo>
                  <a:pt x="3174610" y="839372"/>
                </a:moveTo>
                <a:cubicBezTo>
                  <a:pt x="3225111" y="839372"/>
                  <a:pt x="3266050" y="880311"/>
                  <a:pt x="3266050" y="930812"/>
                </a:cubicBezTo>
                <a:cubicBezTo>
                  <a:pt x="3266050" y="981313"/>
                  <a:pt x="3225111" y="1022252"/>
                  <a:pt x="3174610" y="1022252"/>
                </a:cubicBezTo>
                <a:cubicBezTo>
                  <a:pt x="3124109" y="1022252"/>
                  <a:pt x="3083170" y="981313"/>
                  <a:pt x="3083170" y="930812"/>
                </a:cubicBezTo>
                <a:cubicBezTo>
                  <a:pt x="3083170" y="880311"/>
                  <a:pt x="3124109" y="839372"/>
                  <a:pt x="3174610" y="839372"/>
                </a:cubicBezTo>
                <a:close/>
                <a:moveTo>
                  <a:pt x="2557976" y="839372"/>
                </a:moveTo>
                <a:cubicBezTo>
                  <a:pt x="2608477" y="839372"/>
                  <a:pt x="2649416" y="880311"/>
                  <a:pt x="2649416" y="930812"/>
                </a:cubicBezTo>
                <a:cubicBezTo>
                  <a:pt x="2649416" y="981313"/>
                  <a:pt x="2608477" y="1022252"/>
                  <a:pt x="2557976" y="1022252"/>
                </a:cubicBezTo>
                <a:cubicBezTo>
                  <a:pt x="2507475" y="1022252"/>
                  <a:pt x="2466536" y="981313"/>
                  <a:pt x="2466536" y="930812"/>
                </a:cubicBezTo>
                <a:cubicBezTo>
                  <a:pt x="2466536" y="880311"/>
                  <a:pt x="2507475" y="839372"/>
                  <a:pt x="2557976" y="839372"/>
                </a:cubicBezTo>
                <a:close/>
                <a:moveTo>
                  <a:pt x="1941342" y="839372"/>
                </a:moveTo>
                <a:cubicBezTo>
                  <a:pt x="1991843" y="839372"/>
                  <a:pt x="2032782" y="880311"/>
                  <a:pt x="2032782" y="930812"/>
                </a:cubicBezTo>
                <a:cubicBezTo>
                  <a:pt x="2032782" y="981313"/>
                  <a:pt x="1991843" y="1022252"/>
                  <a:pt x="1941342" y="1022252"/>
                </a:cubicBezTo>
                <a:cubicBezTo>
                  <a:pt x="1890841" y="1022252"/>
                  <a:pt x="1849902" y="981313"/>
                  <a:pt x="1849902" y="930812"/>
                </a:cubicBezTo>
                <a:cubicBezTo>
                  <a:pt x="1849902" y="880311"/>
                  <a:pt x="1890841" y="839372"/>
                  <a:pt x="1941342" y="839372"/>
                </a:cubicBezTo>
                <a:close/>
                <a:moveTo>
                  <a:pt x="1324708" y="839372"/>
                </a:moveTo>
                <a:cubicBezTo>
                  <a:pt x="1375209" y="839372"/>
                  <a:pt x="1416148" y="880311"/>
                  <a:pt x="1416148" y="930812"/>
                </a:cubicBezTo>
                <a:cubicBezTo>
                  <a:pt x="1416148" y="981313"/>
                  <a:pt x="1375209" y="1022252"/>
                  <a:pt x="1324708" y="1022252"/>
                </a:cubicBezTo>
                <a:cubicBezTo>
                  <a:pt x="1274207" y="1022252"/>
                  <a:pt x="1233268" y="981313"/>
                  <a:pt x="1233268" y="930812"/>
                </a:cubicBezTo>
                <a:cubicBezTo>
                  <a:pt x="1233268" y="880311"/>
                  <a:pt x="1274207" y="839372"/>
                  <a:pt x="1324708" y="839372"/>
                </a:cubicBezTo>
                <a:close/>
                <a:moveTo>
                  <a:pt x="708074" y="839372"/>
                </a:moveTo>
                <a:cubicBezTo>
                  <a:pt x="758575" y="839372"/>
                  <a:pt x="799514" y="880311"/>
                  <a:pt x="799514" y="930812"/>
                </a:cubicBezTo>
                <a:cubicBezTo>
                  <a:pt x="799514" y="981313"/>
                  <a:pt x="758575" y="1022252"/>
                  <a:pt x="708074" y="1022252"/>
                </a:cubicBezTo>
                <a:cubicBezTo>
                  <a:pt x="657573" y="1022252"/>
                  <a:pt x="616634" y="981313"/>
                  <a:pt x="616634" y="930812"/>
                </a:cubicBezTo>
                <a:cubicBezTo>
                  <a:pt x="616634" y="880311"/>
                  <a:pt x="657573" y="839372"/>
                  <a:pt x="708074" y="839372"/>
                </a:cubicBezTo>
                <a:close/>
                <a:moveTo>
                  <a:pt x="91440" y="839372"/>
                </a:moveTo>
                <a:cubicBezTo>
                  <a:pt x="141941" y="839372"/>
                  <a:pt x="182880" y="880311"/>
                  <a:pt x="182880" y="930812"/>
                </a:cubicBezTo>
                <a:cubicBezTo>
                  <a:pt x="182880" y="981313"/>
                  <a:pt x="141941" y="1022252"/>
                  <a:pt x="91440" y="1022252"/>
                </a:cubicBezTo>
                <a:cubicBezTo>
                  <a:pt x="40939" y="1022252"/>
                  <a:pt x="0" y="981313"/>
                  <a:pt x="0" y="930812"/>
                </a:cubicBezTo>
                <a:cubicBezTo>
                  <a:pt x="0" y="880311"/>
                  <a:pt x="40939" y="839372"/>
                  <a:pt x="91440" y="839372"/>
                </a:cubicBezTo>
                <a:close/>
                <a:moveTo>
                  <a:pt x="3174610" y="419686"/>
                </a:moveTo>
                <a:cubicBezTo>
                  <a:pt x="3225111" y="419686"/>
                  <a:pt x="3266050" y="460625"/>
                  <a:pt x="3266050" y="511126"/>
                </a:cubicBezTo>
                <a:cubicBezTo>
                  <a:pt x="3266050" y="561627"/>
                  <a:pt x="3225111" y="602566"/>
                  <a:pt x="3174610" y="602566"/>
                </a:cubicBezTo>
                <a:cubicBezTo>
                  <a:pt x="3124109" y="602566"/>
                  <a:pt x="3083170" y="561627"/>
                  <a:pt x="3083170" y="511126"/>
                </a:cubicBezTo>
                <a:cubicBezTo>
                  <a:pt x="3083170" y="460625"/>
                  <a:pt x="3124109" y="419686"/>
                  <a:pt x="3174610" y="419686"/>
                </a:cubicBezTo>
                <a:close/>
                <a:moveTo>
                  <a:pt x="2557976" y="419686"/>
                </a:moveTo>
                <a:cubicBezTo>
                  <a:pt x="2608477" y="419686"/>
                  <a:pt x="2649416" y="460625"/>
                  <a:pt x="2649416" y="511126"/>
                </a:cubicBezTo>
                <a:cubicBezTo>
                  <a:pt x="2649416" y="561627"/>
                  <a:pt x="2608477" y="602566"/>
                  <a:pt x="2557976" y="602566"/>
                </a:cubicBezTo>
                <a:cubicBezTo>
                  <a:pt x="2507475" y="602566"/>
                  <a:pt x="2466536" y="561627"/>
                  <a:pt x="2466536" y="511126"/>
                </a:cubicBezTo>
                <a:cubicBezTo>
                  <a:pt x="2466536" y="460625"/>
                  <a:pt x="2507475" y="419686"/>
                  <a:pt x="2557976" y="419686"/>
                </a:cubicBezTo>
                <a:close/>
                <a:moveTo>
                  <a:pt x="1941342" y="419686"/>
                </a:moveTo>
                <a:cubicBezTo>
                  <a:pt x="1991843" y="419686"/>
                  <a:pt x="2032782" y="460625"/>
                  <a:pt x="2032782" y="511126"/>
                </a:cubicBezTo>
                <a:cubicBezTo>
                  <a:pt x="2032782" y="561627"/>
                  <a:pt x="1991843" y="602566"/>
                  <a:pt x="1941342" y="602566"/>
                </a:cubicBezTo>
                <a:cubicBezTo>
                  <a:pt x="1890841" y="602566"/>
                  <a:pt x="1849902" y="561627"/>
                  <a:pt x="1849902" y="511126"/>
                </a:cubicBezTo>
                <a:cubicBezTo>
                  <a:pt x="1849902" y="460625"/>
                  <a:pt x="1890841" y="419686"/>
                  <a:pt x="1941342" y="419686"/>
                </a:cubicBezTo>
                <a:close/>
                <a:moveTo>
                  <a:pt x="1324708" y="419686"/>
                </a:moveTo>
                <a:cubicBezTo>
                  <a:pt x="1375209" y="419686"/>
                  <a:pt x="1416148" y="460625"/>
                  <a:pt x="1416148" y="511126"/>
                </a:cubicBezTo>
                <a:cubicBezTo>
                  <a:pt x="1416148" y="561627"/>
                  <a:pt x="1375209" y="602566"/>
                  <a:pt x="1324708" y="602566"/>
                </a:cubicBezTo>
                <a:cubicBezTo>
                  <a:pt x="1274207" y="602566"/>
                  <a:pt x="1233268" y="561627"/>
                  <a:pt x="1233268" y="511126"/>
                </a:cubicBezTo>
                <a:cubicBezTo>
                  <a:pt x="1233268" y="460625"/>
                  <a:pt x="1274207" y="419686"/>
                  <a:pt x="1324708" y="419686"/>
                </a:cubicBezTo>
                <a:close/>
                <a:moveTo>
                  <a:pt x="708074" y="419686"/>
                </a:moveTo>
                <a:cubicBezTo>
                  <a:pt x="758575" y="419686"/>
                  <a:pt x="799514" y="460625"/>
                  <a:pt x="799514" y="511126"/>
                </a:cubicBezTo>
                <a:cubicBezTo>
                  <a:pt x="799514" y="561627"/>
                  <a:pt x="758575" y="602566"/>
                  <a:pt x="708074" y="602566"/>
                </a:cubicBezTo>
                <a:cubicBezTo>
                  <a:pt x="657573" y="602566"/>
                  <a:pt x="616634" y="561627"/>
                  <a:pt x="616634" y="511126"/>
                </a:cubicBezTo>
                <a:cubicBezTo>
                  <a:pt x="616634" y="460625"/>
                  <a:pt x="657573" y="419686"/>
                  <a:pt x="708074" y="419686"/>
                </a:cubicBezTo>
                <a:close/>
                <a:moveTo>
                  <a:pt x="91440" y="419686"/>
                </a:moveTo>
                <a:cubicBezTo>
                  <a:pt x="141941" y="419686"/>
                  <a:pt x="182880" y="460625"/>
                  <a:pt x="182880" y="511126"/>
                </a:cubicBezTo>
                <a:cubicBezTo>
                  <a:pt x="182880" y="561627"/>
                  <a:pt x="141941" y="602566"/>
                  <a:pt x="91440" y="602566"/>
                </a:cubicBezTo>
                <a:cubicBezTo>
                  <a:pt x="40939" y="602566"/>
                  <a:pt x="0" y="561627"/>
                  <a:pt x="0" y="511126"/>
                </a:cubicBezTo>
                <a:cubicBezTo>
                  <a:pt x="0" y="460625"/>
                  <a:pt x="40939" y="419686"/>
                  <a:pt x="91440" y="419686"/>
                </a:cubicBezTo>
                <a:close/>
                <a:moveTo>
                  <a:pt x="3174610" y="0"/>
                </a:moveTo>
                <a:cubicBezTo>
                  <a:pt x="3225111" y="0"/>
                  <a:pt x="3266050" y="40939"/>
                  <a:pt x="3266050" y="91440"/>
                </a:cubicBezTo>
                <a:cubicBezTo>
                  <a:pt x="3266050" y="141941"/>
                  <a:pt x="3225111" y="182880"/>
                  <a:pt x="3174610" y="182880"/>
                </a:cubicBezTo>
                <a:cubicBezTo>
                  <a:pt x="3124109" y="182880"/>
                  <a:pt x="3083170" y="141941"/>
                  <a:pt x="3083170" y="91440"/>
                </a:cubicBezTo>
                <a:cubicBezTo>
                  <a:pt x="3083170" y="40939"/>
                  <a:pt x="3124109" y="0"/>
                  <a:pt x="3174610" y="0"/>
                </a:cubicBezTo>
                <a:close/>
                <a:moveTo>
                  <a:pt x="2557976" y="0"/>
                </a:moveTo>
                <a:cubicBezTo>
                  <a:pt x="2608477" y="0"/>
                  <a:pt x="2649416" y="40939"/>
                  <a:pt x="2649416" y="91440"/>
                </a:cubicBezTo>
                <a:cubicBezTo>
                  <a:pt x="2649416" y="141941"/>
                  <a:pt x="2608477" y="182880"/>
                  <a:pt x="2557976" y="182880"/>
                </a:cubicBezTo>
                <a:cubicBezTo>
                  <a:pt x="2507475" y="182880"/>
                  <a:pt x="2466536" y="141941"/>
                  <a:pt x="2466536" y="91440"/>
                </a:cubicBezTo>
                <a:cubicBezTo>
                  <a:pt x="2466536" y="40939"/>
                  <a:pt x="2507475" y="0"/>
                  <a:pt x="2557976" y="0"/>
                </a:cubicBezTo>
                <a:close/>
                <a:moveTo>
                  <a:pt x="1941342" y="0"/>
                </a:moveTo>
                <a:cubicBezTo>
                  <a:pt x="1991843" y="0"/>
                  <a:pt x="2032782" y="40939"/>
                  <a:pt x="2032782" y="91440"/>
                </a:cubicBezTo>
                <a:cubicBezTo>
                  <a:pt x="2032782" y="141941"/>
                  <a:pt x="1991843" y="182880"/>
                  <a:pt x="1941342" y="182880"/>
                </a:cubicBezTo>
                <a:cubicBezTo>
                  <a:pt x="1890841" y="182880"/>
                  <a:pt x="1849902" y="141941"/>
                  <a:pt x="1849902" y="91440"/>
                </a:cubicBezTo>
                <a:cubicBezTo>
                  <a:pt x="1849902" y="40939"/>
                  <a:pt x="1890841" y="0"/>
                  <a:pt x="1941342" y="0"/>
                </a:cubicBezTo>
                <a:close/>
                <a:moveTo>
                  <a:pt x="1324708" y="0"/>
                </a:moveTo>
                <a:cubicBezTo>
                  <a:pt x="1375209" y="0"/>
                  <a:pt x="1416148" y="40939"/>
                  <a:pt x="1416148" y="91440"/>
                </a:cubicBezTo>
                <a:cubicBezTo>
                  <a:pt x="1416148" y="141941"/>
                  <a:pt x="1375209" y="182880"/>
                  <a:pt x="1324708" y="182880"/>
                </a:cubicBezTo>
                <a:cubicBezTo>
                  <a:pt x="1274207" y="182880"/>
                  <a:pt x="1233268" y="141941"/>
                  <a:pt x="1233268" y="91440"/>
                </a:cubicBezTo>
                <a:cubicBezTo>
                  <a:pt x="1233268" y="40939"/>
                  <a:pt x="1274207" y="0"/>
                  <a:pt x="1324708" y="0"/>
                </a:cubicBezTo>
                <a:close/>
                <a:moveTo>
                  <a:pt x="708074" y="0"/>
                </a:moveTo>
                <a:cubicBezTo>
                  <a:pt x="758575" y="0"/>
                  <a:pt x="799514" y="40939"/>
                  <a:pt x="799514" y="91440"/>
                </a:cubicBezTo>
                <a:cubicBezTo>
                  <a:pt x="799514" y="141941"/>
                  <a:pt x="758575" y="182880"/>
                  <a:pt x="708074" y="182880"/>
                </a:cubicBezTo>
                <a:cubicBezTo>
                  <a:pt x="657573" y="182880"/>
                  <a:pt x="616634" y="141941"/>
                  <a:pt x="616634" y="91440"/>
                </a:cubicBezTo>
                <a:cubicBezTo>
                  <a:pt x="616634" y="40939"/>
                  <a:pt x="657573" y="0"/>
                  <a:pt x="708074" y="0"/>
                </a:cubicBezTo>
                <a:close/>
                <a:moveTo>
                  <a:pt x="91440" y="0"/>
                </a:moveTo>
                <a:cubicBezTo>
                  <a:pt x="141941" y="0"/>
                  <a:pt x="182880" y="40939"/>
                  <a:pt x="182880" y="91440"/>
                </a:cubicBezTo>
                <a:cubicBezTo>
                  <a:pt x="182880" y="141941"/>
                  <a:pt x="141941" y="182880"/>
                  <a:pt x="91440" y="182880"/>
                </a:cubicBezTo>
                <a:cubicBezTo>
                  <a:pt x="40939" y="182880"/>
                  <a:pt x="0" y="141941"/>
                  <a:pt x="0" y="91440"/>
                </a:cubicBezTo>
                <a:cubicBezTo>
                  <a:pt x="0" y="40939"/>
                  <a:pt x="40939" y="0"/>
                  <a:pt x="91440" y="0"/>
                </a:cubicBezTo>
                <a:close/>
              </a:path>
            </a:pathLst>
          </a:custGeom>
          <a:solidFill>
            <a:schemeClr val="accent2">
              <a:alpha val="26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12" name="矩形: 圆顶角 1"/>
          <p:cNvSpPr/>
          <p:nvPr>
            <p:custDataLst>
              <p:tags r:id="rId3"/>
            </p:custDataLst>
          </p:nvPr>
        </p:nvSpPr>
        <p:spPr>
          <a:xfrm>
            <a:off x="5517573" y="2727614"/>
            <a:ext cx="2410691" cy="3273137"/>
          </a:xfrm>
          <a:prstGeom prst="round2SameRect">
            <a:avLst>
              <a:gd name="adj1" fmla="val 9211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5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pic>
        <p:nvPicPr>
          <p:cNvPr id="11" name="图片 10" descr="ͼƬ1-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lum contrast="6000"/>
          </a:blip>
          <a:stretch>
            <a:fillRect/>
          </a:stretch>
        </p:blipFill>
        <p:spPr>
          <a:xfrm>
            <a:off x="5079206" y="1255871"/>
            <a:ext cx="3085624" cy="4301966"/>
          </a:xfrm>
          <a:prstGeom prst="rect">
            <a:avLst/>
          </a:prstGeom>
        </p:spPr>
      </p:pic>
      <p:sp>
        <p:nvSpPr>
          <p:cNvPr id="10" name="任意多边形: 形状 4"/>
          <p:cNvSpPr/>
          <p:nvPr>
            <p:custDataLst>
              <p:tags r:id="rId6"/>
            </p:custDataLst>
          </p:nvPr>
        </p:nvSpPr>
        <p:spPr>
          <a:xfrm>
            <a:off x="7543800" y="4795169"/>
            <a:ext cx="1059491" cy="740047"/>
          </a:xfrm>
          <a:custGeom>
            <a:avLst/>
            <a:gdLst>
              <a:gd name="connsiteX0" fmla="*/ 3174610 w 3266050"/>
              <a:gd name="connsiteY0" fmla="*/ 2098430 h 2281310"/>
              <a:gd name="connsiteX1" fmla="*/ 3266050 w 3266050"/>
              <a:gd name="connsiteY1" fmla="*/ 2189870 h 2281310"/>
              <a:gd name="connsiteX2" fmla="*/ 3174610 w 3266050"/>
              <a:gd name="connsiteY2" fmla="*/ 2281310 h 2281310"/>
              <a:gd name="connsiteX3" fmla="*/ 3083170 w 3266050"/>
              <a:gd name="connsiteY3" fmla="*/ 2189870 h 2281310"/>
              <a:gd name="connsiteX4" fmla="*/ 3174610 w 3266050"/>
              <a:gd name="connsiteY4" fmla="*/ 2098430 h 2281310"/>
              <a:gd name="connsiteX5" fmla="*/ 2557976 w 3266050"/>
              <a:gd name="connsiteY5" fmla="*/ 2098430 h 2281310"/>
              <a:gd name="connsiteX6" fmla="*/ 2649416 w 3266050"/>
              <a:gd name="connsiteY6" fmla="*/ 2189870 h 2281310"/>
              <a:gd name="connsiteX7" fmla="*/ 2557976 w 3266050"/>
              <a:gd name="connsiteY7" fmla="*/ 2281310 h 2281310"/>
              <a:gd name="connsiteX8" fmla="*/ 2466536 w 3266050"/>
              <a:gd name="connsiteY8" fmla="*/ 2189870 h 2281310"/>
              <a:gd name="connsiteX9" fmla="*/ 2557976 w 3266050"/>
              <a:gd name="connsiteY9" fmla="*/ 2098430 h 2281310"/>
              <a:gd name="connsiteX10" fmla="*/ 1941342 w 3266050"/>
              <a:gd name="connsiteY10" fmla="*/ 2098430 h 2281310"/>
              <a:gd name="connsiteX11" fmla="*/ 2032782 w 3266050"/>
              <a:gd name="connsiteY11" fmla="*/ 2189870 h 2281310"/>
              <a:gd name="connsiteX12" fmla="*/ 1941342 w 3266050"/>
              <a:gd name="connsiteY12" fmla="*/ 2281310 h 2281310"/>
              <a:gd name="connsiteX13" fmla="*/ 1849902 w 3266050"/>
              <a:gd name="connsiteY13" fmla="*/ 2189870 h 2281310"/>
              <a:gd name="connsiteX14" fmla="*/ 1941342 w 3266050"/>
              <a:gd name="connsiteY14" fmla="*/ 2098430 h 2281310"/>
              <a:gd name="connsiteX15" fmla="*/ 1324708 w 3266050"/>
              <a:gd name="connsiteY15" fmla="*/ 2098430 h 2281310"/>
              <a:gd name="connsiteX16" fmla="*/ 1416148 w 3266050"/>
              <a:gd name="connsiteY16" fmla="*/ 2189870 h 2281310"/>
              <a:gd name="connsiteX17" fmla="*/ 1324708 w 3266050"/>
              <a:gd name="connsiteY17" fmla="*/ 2281310 h 2281310"/>
              <a:gd name="connsiteX18" fmla="*/ 1233268 w 3266050"/>
              <a:gd name="connsiteY18" fmla="*/ 2189870 h 2281310"/>
              <a:gd name="connsiteX19" fmla="*/ 1324708 w 3266050"/>
              <a:gd name="connsiteY19" fmla="*/ 2098430 h 2281310"/>
              <a:gd name="connsiteX20" fmla="*/ 708074 w 3266050"/>
              <a:gd name="connsiteY20" fmla="*/ 2098430 h 2281310"/>
              <a:gd name="connsiteX21" fmla="*/ 799514 w 3266050"/>
              <a:gd name="connsiteY21" fmla="*/ 2189870 h 2281310"/>
              <a:gd name="connsiteX22" fmla="*/ 708074 w 3266050"/>
              <a:gd name="connsiteY22" fmla="*/ 2281310 h 2281310"/>
              <a:gd name="connsiteX23" fmla="*/ 616634 w 3266050"/>
              <a:gd name="connsiteY23" fmla="*/ 2189870 h 2281310"/>
              <a:gd name="connsiteX24" fmla="*/ 708074 w 3266050"/>
              <a:gd name="connsiteY24" fmla="*/ 2098430 h 2281310"/>
              <a:gd name="connsiteX25" fmla="*/ 91440 w 3266050"/>
              <a:gd name="connsiteY25" fmla="*/ 2098430 h 2281310"/>
              <a:gd name="connsiteX26" fmla="*/ 182880 w 3266050"/>
              <a:gd name="connsiteY26" fmla="*/ 2189870 h 2281310"/>
              <a:gd name="connsiteX27" fmla="*/ 91440 w 3266050"/>
              <a:gd name="connsiteY27" fmla="*/ 2281310 h 2281310"/>
              <a:gd name="connsiteX28" fmla="*/ 0 w 3266050"/>
              <a:gd name="connsiteY28" fmla="*/ 2189870 h 2281310"/>
              <a:gd name="connsiteX29" fmla="*/ 91440 w 3266050"/>
              <a:gd name="connsiteY29" fmla="*/ 2098430 h 2281310"/>
              <a:gd name="connsiteX30" fmla="*/ 3174610 w 3266050"/>
              <a:gd name="connsiteY30" fmla="*/ 1678744 h 2281310"/>
              <a:gd name="connsiteX31" fmla="*/ 3266050 w 3266050"/>
              <a:gd name="connsiteY31" fmla="*/ 1770184 h 2281310"/>
              <a:gd name="connsiteX32" fmla="*/ 3174610 w 3266050"/>
              <a:gd name="connsiteY32" fmla="*/ 1861624 h 2281310"/>
              <a:gd name="connsiteX33" fmla="*/ 3083170 w 3266050"/>
              <a:gd name="connsiteY33" fmla="*/ 1770184 h 2281310"/>
              <a:gd name="connsiteX34" fmla="*/ 3174610 w 3266050"/>
              <a:gd name="connsiteY34" fmla="*/ 1678744 h 2281310"/>
              <a:gd name="connsiteX35" fmla="*/ 2557976 w 3266050"/>
              <a:gd name="connsiteY35" fmla="*/ 1678744 h 2281310"/>
              <a:gd name="connsiteX36" fmla="*/ 2649416 w 3266050"/>
              <a:gd name="connsiteY36" fmla="*/ 1770184 h 2281310"/>
              <a:gd name="connsiteX37" fmla="*/ 2557976 w 3266050"/>
              <a:gd name="connsiteY37" fmla="*/ 1861624 h 2281310"/>
              <a:gd name="connsiteX38" fmla="*/ 2466536 w 3266050"/>
              <a:gd name="connsiteY38" fmla="*/ 1770184 h 2281310"/>
              <a:gd name="connsiteX39" fmla="*/ 2557976 w 3266050"/>
              <a:gd name="connsiteY39" fmla="*/ 1678744 h 2281310"/>
              <a:gd name="connsiteX40" fmla="*/ 1941342 w 3266050"/>
              <a:gd name="connsiteY40" fmla="*/ 1678744 h 2281310"/>
              <a:gd name="connsiteX41" fmla="*/ 2032782 w 3266050"/>
              <a:gd name="connsiteY41" fmla="*/ 1770184 h 2281310"/>
              <a:gd name="connsiteX42" fmla="*/ 1941342 w 3266050"/>
              <a:gd name="connsiteY42" fmla="*/ 1861624 h 2281310"/>
              <a:gd name="connsiteX43" fmla="*/ 1849902 w 3266050"/>
              <a:gd name="connsiteY43" fmla="*/ 1770184 h 2281310"/>
              <a:gd name="connsiteX44" fmla="*/ 1941342 w 3266050"/>
              <a:gd name="connsiteY44" fmla="*/ 1678744 h 2281310"/>
              <a:gd name="connsiteX45" fmla="*/ 1324708 w 3266050"/>
              <a:gd name="connsiteY45" fmla="*/ 1678744 h 2281310"/>
              <a:gd name="connsiteX46" fmla="*/ 1416148 w 3266050"/>
              <a:gd name="connsiteY46" fmla="*/ 1770184 h 2281310"/>
              <a:gd name="connsiteX47" fmla="*/ 1324708 w 3266050"/>
              <a:gd name="connsiteY47" fmla="*/ 1861624 h 2281310"/>
              <a:gd name="connsiteX48" fmla="*/ 1233268 w 3266050"/>
              <a:gd name="connsiteY48" fmla="*/ 1770184 h 2281310"/>
              <a:gd name="connsiteX49" fmla="*/ 1324708 w 3266050"/>
              <a:gd name="connsiteY49" fmla="*/ 1678744 h 2281310"/>
              <a:gd name="connsiteX50" fmla="*/ 708074 w 3266050"/>
              <a:gd name="connsiteY50" fmla="*/ 1678744 h 2281310"/>
              <a:gd name="connsiteX51" fmla="*/ 799514 w 3266050"/>
              <a:gd name="connsiteY51" fmla="*/ 1770184 h 2281310"/>
              <a:gd name="connsiteX52" fmla="*/ 708074 w 3266050"/>
              <a:gd name="connsiteY52" fmla="*/ 1861624 h 2281310"/>
              <a:gd name="connsiteX53" fmla="*/ 616634 w 3266050"/>
              <a:gd name="connsiteY53" fmla="*/ 1770184 h 2281310"/>
              <a:gd name="connsiteX54" fmla="*/ 708074 w 3266050"/>
              <a:gd name="connsiteY54" fmla="*/ 1678744 h 2281310"/>
              <a:gd name="connsiteX55" fmla="*/ 91440 w 3266050"/>
              <a:gd name="connsiteY55" fmla="*/ 1678744 h 2281310"/>
              <a:gd name="connsiteX56" fmla="*/ 182880 w 3266050"/>
              <a:gd name="connsiteY56" fmla="*/ 1770184 h 2281310"/>
              <a:gd name="connsiteX57" fmla="*/ 91440 w 3266050"/>
              <a:gd name="connsiteY57" fmla="*/ 1861624 h 2281310"/>
              <a:gd name="connsiteX58" fmla="*/ 0 w 3266050"/>
              <a:gd name="connsiteY58" fmla="*/ 1770184 h 2281310"/>
              <a:gd name="connsiteX59" fmla="*/ 91440 w 3266050"/>
              <a:gd name="connsiteY59" fmla="*/ 1678744 h 2281310"/>
              <a:gd name="connsiteX60" fmla="*/ 3174610 w 3266050"/>
              <a:gd name="connsiteY60" fmla="*/ 1259058 h 2281310"/>
              <a:gd name="connsiteX61" fmla="*/ 3266050 w 3266050"/>
              <a:gd name="connsiteY61" fmla="*/ 1350498 h 2281310"/>
              <a:gd name="connsiteX62" fmla="*/ 3174610 w 3266050"/>
              <a:gd name="connsiteY62" fmla="*/ 1441938 h 2281310"/>
              <a:gd name="connsiteX63" fmla="*/ 3083170 w 3266050"/>
              <a:gd name="connsiteY63" fmla="*/ 1350498 h 2281310"/>
              <a:gd name="connsiteX64" fmla="*/ 3174610 w 3266050"/>
              <a:gd name="connsiteY64" fmla="*/ 1259058 h 2281310"/>
              <a:gd name="connsiteX65" fmla="*/ 2557976 w 3266050"/>
              <a:gd name="connsiteY65" fmla="*/ 1259058 h 2281310"/>
              <a:gd name="connsiteX66" fmla="*/ 2649416 w 3266050"/>
              <a:gd name="connsiteY66" fmla="*/ 1350498 h 2281310"/>
              <a:gd name="connsiteX67" fmla="*/ 2557976 w 3266050"/>
              <a:gd name="connsiteY67" fmla="*/ 1441938 h 2281310"/>
              <a:gd name="connsiteX68" fmla="*/ 2466536 w 3266050"/>
              <a:gd name="connsiteY68" fmla="*/ 1350498 h 2281310"/>
              <a:gd name="connsiteX69" fmla="*/ 2557976 w 3266050"/>
              <a:gd name="connsiteY69" fmla="*/ 1259058 h 2281310"/>
              <a:gd name="connsiteX70" fmla="*/ 1941342 w 3266050"/>
              <a:gd name="connsiteY70" fmla="*/ 1259058 h 2281310"/>
              <a:gd name="connsiteX71" fmla="*/ 2032782 w 3266050"/>
              <a:gd name="connsiteY71" fmla="*/ 1350498 h 2281310"/>
              <a:gd name="connsiteX72" fmla="*/ 1941342 w 3266050"/>
              <a:gd name="connsiteY72" fmla="*/ 1441938 h 2281310"/>
              <a:gd name="connsiteX73" fmla="*/ 1849902 w 3266050"/>
              <a:gd name="connsiteY73" fmla="*/ 1350498 h 2281310"/>
              <a:gd name="connsiteX74" fmla="*/ 1941342 w 3266050"/>
              <a:gd name="connsiteY74" fmla="*/ 1259058 h 2281310"/>
              <a:gd name="connsiteX75" fmla="*/ 1324708 w 3266050"/>
              <a:gd name="connsiteY75" fmla="*/ 1259058 h 2281310"/>
              <a:gd name="connsiteX76" fmla="*/ 1416148 w 3266050"/>
              <a:gd name="connsiteY76" fmla="*/ 1350498 h 2281310"/>
              <a:gd name="connsiteX77" fmla="*/ 1324708 w 3266050"/>
              <a:gd name="connsiteY77" fmla="*/ 1441938 h 2281310"/>
              <a:gd name="connsiteX78" fmla="*/ 1233268 w 3266050"/>
              <a:gd name="connsiteY78" fmla="*/ 1350498 h 2281310"/>
              <a:gd name="connsiteX79" fmla="*/ 1324708 w 3266050"/>
              <a:gd name="connsiteY79" fmla="*/ 1259058 h 2281310"/>
              <a:gd name="connsiteX80" fmla="*/ 708074 w 3266050"/>
              <a:gd name="connsiteY80" fmla="*/ 1259058 h 2281310"/>
              <a:gd name="connsiteX81" fmla="*/ 799514 w 3266050"/>
              <a:gd name="connsiteY81" fmla="*/ 1350498 h 2281310"/>
              <a:gd name="connsiteX82" fmla="*/ 708074 w 3266050"/>
              <a:gd name="connsiteY82" fmla="*/ 1441938 h 2281310"/>
              <a:gd name="connsiteX83" fmla="*/ 616634 w 3266050"/>
              <a:gd name="connsiteY83" fmla="*/ 1350498 h 2281310"/>
              <a:gd name="connsiteX84" fmla="*/ 708074 w 3266050"/>
              <a:gd name="connsiteY84" fmla="*/ 1259058 h 2281310"/>
              <a:gd name="connsiteX85" fmla="*/ 91440 w 3266050"/>
              <a:gd name="connsiteY85" fmla="*/ 1259058 h 2281310"/>
              <a:gd name="connsiteX86" fmla="*/ 182880 w 3266050"/>
              <a:gd name="connsiteY86" fmla="*/ 1350498 h 2281310"/>
              <a:gd name="connsiteX87" fmla="*/ 91440 w 3266050"/>
              <a:gd name="connsiteY87" fmla="*/ 1441938 h 2281310"/>
              <a:gd name="connsiteX88" fmla="*/ 0 w 3266050"/>
              <a:gd name="connsiteY88" fmla="*/ 1350498 h 2281310"/>
              <a:gd name="connsiteX89" fmla="*/ 91440 w 3266050"/>
              <a:gd name="connsiteY89" fmla="*/ 1259058 h 2281310"/>
              <a:gd name="connsiteX90" fmla="*/ 3174610 w 3266050"/>
              <a:gd name="connsiteY90" fmla="*/ 839372 h 2281310"/>
              <a:gd name="connsiteX91" fmla="*/ 3266050 w 3266050"/>
              <a:gd name="connsiteY91" fmla="*/ 930812 h 2281310"/>
              <a:gd name="connsiteX92" fmla="*/ 3174610 w 3266050"/>
              <a:gd name="connsiteY92" fmla="*/ 1022252 h 2281310"/>
              <a:gd name="connsiteX93" fmla="*/ 3083170 w 3266050"/>
              <a:gd name="connsiteY93" fmla="*/ 930812 h 2281310"/>
              <a:gd name="connsiteX94" fmla="*/ 3174610 w 3266050"/>
              <a:gd name="connsiteY94" fmla="*/ 839372 h 2281310"/>
              <a:gd name="connsiteX95" fmla="*/ 2557976 w 3266050"/>
              <a:gd name="connsiteY95" fmla="*/ 839372 h 2281310"/>
              <a:gd name="connsiteX96" fmla="*/ 2649416 w 3266050"/>
              <a:gd name="connsiteY96" fmla="*/ 930812 h 2281310"/>
              <a:gd name="connsiteX97" fmla="*/ 2557976 w 3266050"/>
              <a:gd name="connsiteY97" fmla="*/ 1022252 h 2281310"/>
              <a:gd name="connsiteX98" fmla="*/ 2466536 w 3266050"/>
              <a:gd name="connsiteY98" fmla="*/ 930812 h 2281310"/>
              <a:gd name="connsiteX99" fmla="*/ 2557976 w 3266050"/>
              <a:gd name="connsiteY99" fmla="*/ 839372 h 2281310"/>
              <a:gd name="connsiteX100" fmla="*/ 1941342 w 3266050"/>
              <a:gd name="connsiteY100" fmla="*/ 839372 h 2281310"/>
              <a:gd name="connsiteX101" fmla="*/ 2032782 w 3266050"/>
              <a:gd name="connsiteY101" fmla="*/ 930812 h 2281310"/>
              <a:gd name="connsiteX102" fmla="*/ 1941342 w 3266050"/>
              <a:gd name="connsiteY102" fmla="*/ 1022252 h 2281310"/>
              <a:gd name="connsiteX103" fmla="*/ 1849902 w 3266050"/>
              <a:gd name="connsiteY103" fmla="*/ 930812 h 2281310"/>
              <a:gd name="connsiteX104" fmla="*/ 1941342 w 3266050"/>
              <a:gd name="connsiteY104" fmla="*/ 839372 h 2281310"/>
              <a:gd name="connsiteX105" fmla="*/ 1324708 w 3266050"/>
              <a:gd name="connsiteY105" fmla="*/ 839372 h 2281310"/>
              <a:gd name="connsiteX106" fmla="*/ 1416148 w 3266050"/>
              <a:gd name="connsiteY106" fmla="*/ 930812 h 2281310"/>
              <a:gd name="connsiteX107" fmla="*/ 1324708 w 3266050"/>
              <a:gd name="connsiteY107" fmla="*/ 1022252 h 2281310"/>
              <a:gd name="connsiteX108" fmla="*/ 1233268 w 3266050"/>
              <a:gd name="connsiteY108" fmla="*/ 930812 h 2281310"/>
              <a:gd name="connsiteX109" fmla="*/ 1324708 w 3266050"/>
              <a:gd name="connsiteY109" fmla="*/ 839372 h 2281310"/>
              <a:gd name="connsiteX110" fmla="*/ 708074 w 3266050"/>
              <a:gd name="connsiteY110" fmla="*/ 839372 h 2281310"/>
              <a:gd name="connsiteX111" fmla="*/ 799514 w 3266050"/>
              <a:gd name="connsiteY111" fmla="*/ 930812 h 2281310"/>
              <a:gd name="connsiteX112" fmla="*/ 708074 w 3266050"/>
              <a:gd name="connsiteY112" fmla="*/ 1022252 h 2281310"/>
              <a:gd name="connsiteX113" fmla="*/ 616634 w 3266050"/>
              <a:gd name="connsiteY113" fmla="*/ 930812 h 2281310"/>
              <a:gd name="connsiteX114" fmla="*/ 708074 w 3266050"/>
              <a:gd name="connsiteY114" fmla="*/ 839372 h 2281310"/>
              <a:gd name="connsiteX115" fmla="*/ 91440 w 3266050"/>
              <a:gd name="connsiteY115" fmla="*/ 839372 h 2281310"/>
              <a:gd name="connsiteX116" fmla="*/ 182880 w 3266050"/>
              <a:gd name="connsiteY116" fmla="*/ 930812 h 2281310"/>
              <a:gd name="connsiteX117" fmla="*/ 91440 w 3266050"/>
              <a:gd name="connsiteY117" fmla="*/ 1022252 h 2281310"/>
              <a:gd name="connsiteX118" fmla="*/ 0 w 3266050"/>
              <a:gd name="connsiteY118" fmla="*/ 930812 h 2281310"/>
              <a:gd name="connsiteX119" fmla="*/ 91440 w 3266050"/>
              <a:gd name="connsiteY119" fmla="*/ 839372 h 2281310"/>
              <a:gd name="connsiteX120" fmla="*/ 3174610 w 3266050"/>
              <a:gd name="connsiteY120" fmla="*/ 419686 h 2281310"/>
              <a:gd name="connsiteX121" fmla="*/ 3266050 w 3266050"/>
              <a:gd name="connsiteY121" fmla="*/ 511126 h 2281310"/>
              <a:gd name="connsiteX122" fmla="*/ 3174610 w 3266050"/>
              <a:gd name="connsiteY122" fmla="*/ 602566 h 2281310"/>
              <a:gd name="connsiteX123" fmla="*/ 3083170 w 3266050"/>
              <a:gd name="connsiteY123" fmla="*/ 511126 h 2281310"/>
              <a:gd name="connsiteX124" fmla="*/ 3174610 w 3266050"/>
              <a:gd name="connsiteY124" fmla="*/ 419686 h 2281310"/>
              <a:gd name="connsiteX125" fmla="*/ 2557976 w 3266050"/>
              <a:gd name="connsiteY125" fmla="*/ 419686 h 2281310"/>
              <a:gd name="connsiteX126" fmla="*/ 2649416 w 3266050"/>
              <a:gd name="connsiteY126" fmla="*/ 511126 h 2281310"/>
              <a:gd name="connsiteX127" fmla="*/ 2557976 w 3266050"/>
              <a:gd name="connsiteY127" fmla="*/ 602566 h 2281310"/>
              <a:gd name="connsiteX128" fmla="*/ 2466536 w 3266050"/>
              <a:gd name="connsiteY128" fmla="*/ 511126 h 2281310"/>
              <a:gd name="connsiteX129" fmla="*/ 2557976 w 3266050"/>
              <a:gd name="connsiteY129" fmla="*/ 419686 h 2281310"/>
              <a:gd name="connsiteX130" fmla="*/ 1941342 w 3266050"/>
              <a:gd name="connsiteY130" fmla="*/ 419686 h 2281310"/>
              <a:gd name="connsiteX131" fmla="*/ 2032782 w 3266050"/>
              <a:gd name="connsiteY131" fmla="*/ 511126 h 2281310"/>
              <a:gd name="connsiteX132" fmla="*/ 1941342 w 3266050"/>
              <a:gd name="connsiteY132" fmla="*/ 602566 h 2281310"/>
              <a:gd name="connsiteX133" fmla="*/ 1849902 w 3266050"/>
              <a:gd name="connsiteY133" fmla="*/ 511126 h 2281310"/>
              <a:gd name="connsiteX134" fmla="*/ 1941342 w 3266050"/>
              <a:gd name="connsiteY134" fmla="*/ 419686 h 2281310"/>
              <a:gd name="connsiteX135" fmla="*/ 1324708 w 3266050"/>
              <a:gd name="connsiteY135" fmla="*/ 419686 h 2281310"/>
              <a:gd name="connsiteX136" fmla="*/ 1416148 w 3266050"/>
              <a:gd name="connsiteY136" fmla="*/ 511126 h 2281310"/>
              <a:gd name="connsiteX137" fmla="*/ 1324708 w 3266050"/>
              <a:gd name="connsiteY137" fmla="*/ 602566 h 2281310"/>
              <a:gd name="connsiteX138" fmla="*/ 1233268 w 3266050"/>
              <a:gd name="connsiteY138" fmla="*/ 511126 h 2281310"/>
              <a:gd name="connsiteX139" fmla="*/ 1324708 w 3266050"/>
              <a:gd name="connsiteY139" fmla="*/ 419686 h 2281310"/>
              <a:gd name="connsiteX140" fmla="*/ 708074 w 3266050"/>
              <a:gd name="connsiteY140" fmla="*/ 419686 h 2281310"/>
              <a:gd name="connsiteX141" fmla="*/ 799514 w 3266050"/>
              <a:gd name="connsiteY141" fmla="*/ 511126 h 2281310"/>
              <a:gd name="connsiteX142" fmla="*/ 708074 w 3266050"/>
              <a:gd name="connsiteY142" fmla="*/ 602566 h 2281310"/>
              <a:gd name="connsiteX143" fmla="*/ 616634 w 3266050"/>
              <a:gd name="connsiteY143" fmla="*/ 511126 h 2281310"/>
              <a:gd name="connsiteX144" fmla="*/ 708074 w 3266050"/>
              <a:gd name="connsiteY144" fmla="*/ 419686 h 2281310"/>
              <a:gd name="connsiteX145" fmla="*/ 91440 w 3266050"/>
              <a:gd name="connsiteY145" fmla="*/ 419686 h 2281310"/>
              <a:gd name="connsiteX146" fmla="*/ 182880 w 3266050"/>
              <a:gd name="connsiteY146" fmla="*/ 511126 h 2281310"/>
              <a:gd name="connsiteX147" fmla="*/ 91440 w 3266050"/>
              <a:gd name="connsiteY147" fmla="*/ 602566 h 2281310"/>
              <a:gd name="connsiteX148" fmla="*/ 0 w 3266050"/>
              <a:gd name="connsiteY148" fmla="*/ 511126 h 2281310"/>
              <a:gd name="connsiteX149" fmla="*/ 91440 w 3266050"/>
              <a:gd name="connsiteY149" fmla="*/ 419686 h 2281310"/>
              <a:gd name="connsiteX150" fmla="*/ 3174610 w 3266050"/>
              <a:gd name="connsiteY150" fmla="*/ 0 h 2281310"/>
              <a:gd name="connsiteX151" fmla="*/ 3266050 w 3266050"/>
              <a:gd name="connsiteY151" fmla="*/ 91440 h 2281310"/>
              <a:gd name="connsiteX152" fmla="*/ 3174610 w 3266050"/>
              <a:gd name="connsiteY152" fmla="*/ 182880 h 2281310"/>
              <a:gd name="connsiteX153" fmla="*/ 3083170 w 3266050"/>
              <a:gd name="connsiteY153" fmla="*/ 91440 h 2281310"/>
              <a:gd name="connsiteX154" fmla="*/ 3174610 w 3266050"/>
              <a:gd name="connsiteY154" fmla="*/ 0 h 2281310"/>
              <a:gd name="connsiteX155" fmla="*/ 2557976 w 3266050"/>
              <a:gd name="connsiteY155" fmla="*/ 0 h 2281310"/>
              <a:gd name="connsiteX156" fmla="*/ 2649416 w 3266050"/>
              <a:gd name="connsiteY156" fmla="*/ 91440 h 2281310"/>
              <a:gd name="connsiteX157" fmla="*/ 2557976 w 3266050"/>
              <a:gd name="connsiteY157" fmla="*/ 182880 h 2281310"/>
              <a:gd name="connsiteX158" fmla="*/ 2466536 w 3266050"/>
              <a:gd name="connsiteY158" fmla="*/ 91440 h 2281310"/>
              <a:gd name="connsiteX159" fmla="*/ 2557976 w 3266050"/>
              <a:gd name="connsiteY159" fmla="*/ 0 h 2281310"/>
              <a:gd name="connsiteX160" fmla="*/ 1941342 w 3266050"/>
              <a:gd name="connsiteY160" fmla="*/ 0 h 2281310"/>
              <a:gd name="connsiteX161" fmla="*/ 2032782 w 3266050"/>
              <a:gd name="connsiteY161" fmla="*/ 91440 h 2281310"/>
              <a:gd name="connsiteX162" fmla="*/ 1941342 w 3266050"/>
              <a:gd name="connsiteY162" fmla="*/ 182880 h 2281310"/>
              <a:gd name="connsiteX163" fmla="*/ 1849902 w 3266050"/>
              <a:gd name="connsiteY163" fmla="*/ 91440 h 2281310"/>
              <a:gd name="connsiteX164" fmla="*/ 1941342 w 3266050"/>
              <a:gd name="connsiteY164" fmla="*/ 0 h 2281310"/>
              <a:gd name="connsiteX165" fmla="*/ 1324708 w 3266050"/>
              <a:gd name="connsiteY165" fmla="*/ 0 h 2281310"/>
              <a:gd name="connsiteX166" fmla="*/ 1416148 w 3266050"/>
              <a:gd name="connsiteY166" fmla="*/ 91440 h 2281310"/>
              <a:gd name="connsiteX167" fmla="*/ 1324708 w 3266050"/>
              <a:gd name="connsiteY167" fmla="*/ 182880 h 2281310"/>
              <a:gd name="connsiteX168" fmla="*/ 1233268 w 3266050"/>
              <a:gd name="connsiteY168" fmla="*/ 91440 h 2281310"/>
              <a:gd name="connsiteX169" fmla="*/ 1324708 w 3266050"/>
              <a:gd name="connsiteY169" fmla="*/ 0 h 2281310"/>
              <a:gd name="connsiteX170" fmla="*/ 708074 w 3266050"/>
              <a:gd name="connsiteY170" fmla="*/ 0 h 2281310"/>
              <a:gd name="connsiteX171" fmla="*/ 799514 w 3266050"/>
              <a:gd name="connsiteY171" fmla="*/ 91440 h 2281310"/>
              <a:gd name="connsiteX172" fmla="*/ 708074 w 3266050"/>
              <a:gd name="connsiteY172" fmla="*/ 182880 h 2281310"/>
              <a:gd name="connsiteX173" fmla="*/ 616634 w 3266050"/>
              <a:gd name="connsiteY173" fmla="*/ 91440 h 2281310"/>
              <a:gd name="connsiteX174" fmla="*/ 708074 w 3266050"/>
              <a:gd name="connsiteY174" fmla="*/ 0 h 2281310"/>
              <a:gd name="connsiteX175" fmla="*/ 91440 w 3266050"/>
              <a:gd name="connsiteY175" fmla="*/ 0 h 2281310"/>
              <a:gd name="connsiteX176" fmla="*/ 182880 w 3266050"/>
              <a:gd name="connsiteY176" fmla="*/ 91440 h 2281310"/>
              <a:gd name="connsiteX177" fmla="*/ 91440 w 3266050"/>
              <a:gd name="connsiteY177" fmla="*/ 182880 h 2281310"/>
              <a:gd name="connsiteX178" fmla="*/ 0 w 3266050"/>
              <a:gd name="connsiteY178" fmla="*/ 91440 h 2281310"/>
              <a:gd name="connsiteX179" fmla="*/ 91440 w 3266050"/>
              <a:gd name="connsiteY179" fmla="*/ 0 h 228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3266050" h="2281310">
                <a:moveTo>
                  <a:pt x="3174610" y="2098430"/>
                </a:moveTo>
                <a:cubicBezTo>
                  <a:pt x="3225111" y="2098430"/>
                  <a:pt x="3266050" y="2139369"/>
                  <a:pt x="3266050" y="2189870"/>
                </a:cubicBezTo>
                <a:cubicBezTo>
                  <a:pt x="3266050" y="2240371"/>
                  <a:pt x="3225111" y="2281310"/>
                  <a:pt x="3174610" y="2281310"/>
                </a:cubicBezTo>
                <a:cubicBezTo>
                  <a:pt x="3124109" y="2281310"/>
                  <a:pt x="3083170" y="2240371"/>
                  <a:pt x="3083170" y="2189870"/>
                </a:cubicBezTo>
                <a:cubicBezTo>
                  <a:pt x="3083170" y="2139369"/>
                  <a:pt x="3124109" y="2098430"/>
                  <a:pt x="3174610" y="2098430"/>
                </a:cubicBezTo>
                <a:close/>
                <a:moveTo>
                  <a:pt x="2557976" y="2098430"/>
                </a:moveTo>
                <a:cubicBezTo>
                  <a:pt x="2608477" y="2098430"/>
                  <a:pt x="2649416" y="2139369"/>
                  <a:pt x="2649416" y="2189870"/>
                </a:cubicBezTo>
                <a:cubicBezTo>
                  <a:pt x="2649416" y="2240371"/>
                  <a:pt x="2608477" y="2281310"/>
                  <a:pt x="2557976" y="2281310"/>
                </a:cubicBezTo>
                <a:cubicBezTo>
                  <a:pt x="2507475" y="2281310"/>
                  <a:pt x="2466536" y="2240371"/>
                  <a:pt x="2466536" y="2189870"/>
                </a:cubicBezTo>
                <a:cubicBezTo>
                  <a:pt x="2466536" y="2139369"/>
                  <a:pt x="2507475" y="2098430"/>
                  <a:pt x="2557976" y="2098430"/>
                </a:cubicBezTo>
                <a:close/>
                <a:moveTo>
                  <a:pt x="1941342" y="2098430"/>
                </a:moveTo>
                <a:cubicBezTo>
                  <a:pt x="1991843" y="2098430"/>
                  <a:pt x="2032782" y="2139369"/>
                  <a:pt x="2032782" y="2189870"/>
                </a:cubicBezTo>
                <a:cubicBezTo>
                  <a:pt x="2032782" y="2240371"/>
                  <a:pt x="1991843" y="2281310"/>
                  <a:pt x="1941342" y="2281310"/>
                </a:cubicBezTo>
                <a:cubicBezTo>
                  <a:pt x="1890841" y="2281310"/>
                  <a:pt x="1849902" y="2240371"/>
                  <a:pt x="1849902" y="2189870"/>
                </a:cubicBezTo>
                <a:cubicBezTo>
                  <a:pt x="1849902" y="2139369"/>
                  <a:pt x="1890841" y="2098430"/>
                  <a:pt x="1941342" y="2098430"/>
                </a:cubicBezTo>
                <a:close/>
                <a:moveTo>
                  <a:pt x="1324708" y="2098430"/>
                </a:moveTo>
                <a:cubicBezTo>
                  <a:pt x="1375209" y="2098430"/>
                  <a:pt x="1416148" y="2139369"/>
                  <a:pt x="1416148" y="2189870"/>
                </a:cubicBezTo>
                <a:cubicBezTo>
                  <a:pt x="1416148" y="2240371"/>
                  <a:pt x="1375209" y="2281310"/>
                  <a:pt x="1324708" y="2281310"/>
                </a:cubicBezTo>
                <a:cubicBezTo>
                  <a:pt x="1274207" y="2281310"/>
                  <a:pt x="1233268" y="2240371"/>
                  <a:pt x="1233268" y="2189870"/>
                </a:cubicBezTo>
                <a:cubicBezTo>
                  <a:pt x="1233268" y="2139369"/>
                  <a:pt x="1274207" y="2098430"/>
                  <a:pt x="1324708" y="2098430"/>
                </a:cubicBezTo>
                <a:close/>
                <a:moveTo>
                  <a:pt x="708074" y="2098430"/>
                </a:moveTo>
                <a:cubicBezTo>
                  <a:pt x="758575" y="2098430"/>
                  <a:pt x="799514" y="2139369"/>
                  <a:pt x="799514" y="2189870"/>
                </a:cubicBezTo>
                <a:cubicBezTo>
                  <a:pt x="799514" y="2240371"/>
                  <a:pt x="758575" y="2281310"/>
                  <a:pt x="708074" y="2281310"/>
                </a:cubicBezTo>
                <a:cubicBezTo>
                  <a:pt x="657573" y="2281310"/>
                  <a:pt x="616634" y="2240371"/>
                  <a:pt x="616634" y="2189870"/>
                </a:cubicBezTo>
                <a:cubicBezTo>
                  <a:pt x="616634" y="2139369"/>
                  <a:pt x="657573" y="2098430"/>
                  <a:pt x="708074" y="2098430"/>
                </a:cubicBezTo>
                <a:close/>
                <a:moveTo>
                  <a:pt x="91440" y="2098430"/>
                </a:moveTo>
                <a:cubicBezTo>
                  <a:pt x="141941" y="2098430"/>
                  <a:pt x="182880" y="2139369"/>
                  <a:pt x="182880" y="2189870"/>
                </a:cubicBezTo>
                <a:cubicBezTo>
                  <a:pt x="182880" y="2240371"/>
                  <a:pt x="141941" y="2281310"/>
                  <a:pt x="91440" y="2281310"/>
                </a:cubicBezTo>
                <a:cubicBezTo>
                  <a:pt x="40939" y="2281310"/>
                  <a:pt x="0" y="2240371"/>
                  <a:pt x="0" y="2189870"/>
                </a:cubicBezTo>
                <a:cubicBezTo>
                  <a:pt x="0" y="2139369"/>
                  <a:pt x="40939" y="2098430"/>
                  <a:pt x="91440" y="2098430"/>
                </a:cubicBezTo>
                <a:close/>
                <a:moveTo>
                  <a:pt x="3174610" y="1678744"/>
                </a:moveTo>
                <a:cubicBezTo>
                  <a:pt x="3225111" y="1678744"/>
                  <a:pt x="3266050" y="1719683"/>
                  <a:pt x="3266050" y="1770184"/>
                </a:cubicBezTo>
                <a:cubicBezTo>
                  <a:pt x="3266050" y="1820685"/>
                  <a:pt x="3225111" y="1861624"/>
                  <a:pt x="3174610" y="1861624"/>
                </a:cubicBezTo>
                <a:cubicBezTo>
                  <a:pt x="3124109" y="1861624"/>
                  <a:pt x="3083170" y="1820685"/>
                  <a:pt x="3083170" y="1770184"/>
                </a:cubicBezTo>
                <a:cubicBezTo>
                  <a:pt x="3083170" y="1719683"/>
                  <a:pt x="3124109" y="1678744"/>
                  <a:pt x="3174610" y="1678744"/>
                </a:cubicBezTo>
                <a:close/>
                <a:moveTo>
                  <a:pt x="2557976" y="1678744"/>
                </a:moveTo>
                <a:cubicBezTo>
                  <a:pt x="2608477" y="1678744"/>
                  <a:pt x="2649416" y="1719683"/>
                  <a:pt x="2649416" y="1770184"/>
                </a:cubicBezTo>
                <a:cubicBezTo>
                  <a:pt x="2649416" y="1820685"/>
                  <a:pt x="2608477" y="1861624"/>
                  <a:pt x="2557976" y="1861624"/>
                </a:cubicBezTo>
                <a:cubicBezTo>
                  <a:pt x="2507475" y="1861624"/>
                  <a:pt x="2466536" y="1820685"/>
                  <a:pt x="2466536" y="1770184"/>
                </a:cubicBezTo>
                <a:cubicBezTo>
                  <a:pt x="2466536" y="1719683"/>
                  <a:pt x="2507475" y="1678744"/>
                  <a:pt x="2557976" y="1678744"/>
                </a:cubicBezTo>
                <a:close/>
                <a:moveTo>
                  <a:pt x="1941342" y="1678744"/>
                </a:moveTo>
                <a:cubicBezTo>
                  <a:pt x="1991843" y="1678744"/>
                  <a:pt x="2032782" y="1719683"/>
                  <a:pt x="2032782" y="1770184"/>
                </a:cubicBezTo>
                <a:cubicBezTo>
                  <a:pt x="2032782" y="1820685"/>
                  <a:pt x="1991843" y="1861624"/>
                  <a:pt x="1941342" y="1861624"/>
                </a:cubicBezTo>
                <a:cubicBezTo>
                  <a:pt x="1890841" y="1861624"/>
                  <a:pt x="1849902" y="1820685"/>
                  <a:pt x="1849902" y="1770184"/>
                </a:cubicBezTo>
                <a:cubicBezTo>
                  <a:pt x="1849902" y="1719683"/>
                  <a:pt x="1890841" y="1678744"/>
                  <a:pt x="1941342" y="1678744"/>
                </a:cubicBezTo>
                <a:close/>
                <a:moveTo>
                  <a:pt x="1324708" y="1678744"/>
                </a:moveTo>
                <a:cubicBezTo>
                  <a:pt x="1375209" y="1678744"/>
                  <a:pt x="1416148" y="1719683"/>
                  <a:pt x="1416148" y="1770184"/>
                </a:cubicBezTo>
                <a:cubicBezTo>
                  <a:pt x="1416148" y="1820685"/>
                  <a:pt x="1375209" y="1861624"/>
                  <a:pt x="1324708" y="1861624"/>
                </a:cubicBezTo>
                <a:cubicBezTo>
                  <a:pt x="1274207" y="1861624"/>
                  <a:pt x="1233268" y="1820685"/>
                  <a:pt x="1233268" y="1770184"/>
                </a:cubicBezTo>
                <a:cubicBezTo>
                  <a:pt x="1233268" y="1719683"/>
                  <a:pt x="1274207" y="1678744"/>
                  <a:pt x="1324708" y="1678744"/>
                </a:cubicBezTo>
                <a:close/>
                <a:moveTo>
                  <a:pt x="708074" y="1678744"/>
                </a:moveTo>
                <a:cubicBezTo>
                  <a:pt x="758575" y="1678744"/>
                  <a:pt x="799514" y="1719683"/>
                  <a:pt x="799514" y="1770184"/>
                </a:cubicBezTo>
                <a:cubicBezTo>
                  <a:pt x="799514" y="1820685"/>
                  <a:pt x="758575" y="1861624"/>
                  <a:pt x="708074" y="1861624"/>
                </a:cubicBezTo>
                <a:cubicBezTo>
                  <a:pt x="657573" y="1861624"/>
                  <a:pt x="616634" y="1820685"/>
                  <a:pt x="616634" y="1770184"/>
                </a:cubicBezTo>
                <a:cubicBezTo>
                  <a:pt x="616634" y="1719683"/>
                  <a:pt x="657573" y="1678744"/>
                  <a:pt x="708074" y="1678744"/>
                </a:cubicBezTo>
                <a:close/>
                <a:moveTo>
                  <a:pt x="91440" y="1678744"/>
                </a:moveTo>
                <a:cubicBezTo>
                  <a:pt x="141941" y="1678744"/>
                  <a:pt x="182880" y="1719683"/>
                  <a:pt x="182880" y="1770184"/>
                </a:cubicBezTo>
                <a:cubicBezTo>
                  <a:pt x="182880" y="1820685"/>
                  <a:pt x="141941" y="1861624"/>
                  <a:pt x="91440" y="1861624"/>
                </a:cubicBezTo>
                <a:cubicBezTo>
                  <a:pt x="40939" y="1861624"/>
                  <a:pt x="0" y="1820685"/>
                  <a:pt x="0" y="1770184"/>
                </a:cubicBezTo>
                <a:cubicBezTo>
                  <a:pt x="0" y="1719683"/>
                  <a:pt x="40939" y="1678744"/>
                  <a:pt x="91440" y="1678744"/>
                </a:cubicBezTo>
                <a:close/>
                <a:moveTo>
                  <a:pt x="3174610" y="1259058"/>
                </a:moveTo>
                <a:cubicBezTo>
                  <a:pt x="3225111" y="1259058"/>
                  <a:pt x="3266050" y="1299997"/>
                  <a:pt x="3266050" y="1350498"/>
                </a:cubicBezTo>
                <a:cubicBezTo>
                  <a:pt x="3266050" y="1400999"/>
                  <a:pt x="3225111" y="1441938"/>
                  <a:pt x="3174610" y="1441938"/>
                </a:cubicBezTo>
                <a:cubicBezTo>
                  <a:pt x="3124109" y="1441938"/>
                  <a:pt x="3083170" y="1400999"/>
                  <a:pt x="3083170" y="1350498"/>
                </a:cubicBezTo>
                <a:cubicBezTo>
                  <a:pt x="3083170" y="1299997"/>
                  <a:pt x="3124109" y="1259058"/>
                  <a:pt x="3174610" y="1259058"/>
                </a:cubicBezTo>
                <a:close/>
                <a:moveTo>
                  <a:pt x="2557976" y="1259058"/>
                </a:moveTo>
                <a:cubicBezTo>
                  <a:pt x="2608477" y="1259058"/>
                  <a:pt x="2649416" y="1299997"/>
                  <a:pt x="2649416" y="1350498"/>
                </a:cubicBezTo>
                <a:cubicBezTo>
                  <a:pt x="2649416" y="1400999"/>
                  <a:pt x="2608477" y="1441938"/>
                  <a:pt x="2557976" y="1441938"/>
                </a:cubicBezTo>
                <a:cubicBezTo>
                  <a:pt x="2507475" y="1441938"/>
                  <a:pt x="2466536" y="1400999"/>
                  <a:pt x="2466536" y="1350498"/>
                </a:cubicBezTo>
                <a:cubicBezTo>
                  <a:pt x="2466536" y="1299997"/>
                  <a:pt x="2507475" y="1259058"/>
                  <a:pt x="2557976" y="1259058"/>
                </a:cubicBezTo>
                <a:close/>
                <a:moveTo>
                  <a:pt x="1941342" y="1259058"/>
                </a:moveTo>
                <a:cubicBezTo>
                  <a:pt x="1991843" y="1259058"/>
                  <a:pt x="2032782" y="1299997"/>
                  <a:pt x="2032782" y="1350498"/>
                </a:cubicBezTo>
                <a:cubicBezTo>
                  <a:pt x="2032782" y="1400999"/>
                  <a:pt x="1991843" y="1441938"/>
                  <a:pt x="1941342" y="1441938"/>
                </a:cubicBezTo>
                <a:cubicBezTo>
                  <a:pt x="1890841" y="1441938"/>
                  <a:pt x="1849902" y="1400999"/>
                  <a:pt x="1849902" y="1350498"/>
                </a:cubicBezTo>
                <a:cubicBezTo>
                  <a:pt x="1849902" y="1299997"/>
                  <a:pt x="1890841" y="1259058"/>
                  <a:pt x="1941342" y="1259058"/>
                </a:cubicBezTo>
                <a:close/>
                <a:moveTo>
                  <a:pt x="1324708" y="1259058"/>
                </a:moveTo>
                <a:cubicBezTo>
                  <a:pt x="1375209" y="1259058"/>
                  <a:pt x="1416148" y="1299997"/>
                  <a:pt x="1416148" y="1350498"/>
                </a:cubicBezTo>
                <a:cubicBezTo>
                  <a:pt x="1416148" y="1400999"/>
                  <a:pt x="1375209" y="1441938"/>
                  <a:pt x="1324708" y="1441938"/>
                </a:cubicBezTo>
                <a:cubicBezTo>
                  <a:pt x="1274207" y="1441938"/>
                  <a:pt x="1233268" y="1400999"/>
                  <a:pt x="1233268" y="1350498"/>
                </a:cubicBezTo>
                <a:cubicBezTo>
                  <a:pt x="1233268" y="1299997"/>
                  <a:pt x="1274207" y="1259058"/>
                  <a:pt x="1324708" y="1259058"/>
                </a:cubicBezTo>
                <a:close/>
                <a:moveTo>
                  <a:pt x="708074" y="1259058"/>
                </a:moveTo>
                <a:cubicBezTo>
                  <a:pt x="758575" y="1259058"/>
                  <a:pt x="799514" y="1299997"/>
                  <a:pt x="799514" y="1350498"/>
                </a:cubicBezTo>
                <a:cubicBezTo>
                  <a:pt x="799514" y="1400999"/>
                  <a:pt x="758575" y="1441938"/>
                  <a:pt x="708074" y="1441938"/>
                </a:cubicBezTo>
                <a:cubicBezTo>
                  <a:pt x="657573" y="1441938"/>
                  <a:pt x="616634" y="1400999"/>
                  <a:pt x="616634" y="1350498"/>
                </a:cubicBezTo>
                <a:cubicBezTo>
                  <a:pt x="616634" y="1299997"/>
                  <a:pt x="657573" y="1259058"/>
                  <a:pt x="708074" y="1259058"/>
                </a:cubicBezTo>
                <a:close/>
                <a:moveTo>
                  <a:pt x="91440" y="1259058"/>
                </a:moveTo>
                <a:cubicBezTo>
                  <a:pt x="141941" y="1259058"/>
                  <a:pt x="182880" y="1299997"/>
                  <a:pt x="182880" y="1350498"/>
                </a:cubicBezTo>
                <a:cubicBezTo>
                  <a:pt x="182880" y="1400999"/>
                  <a:pt x="141941" y="1441938"/>
                  <a:pt x="91440" y="1441938"/>
                </a:cubicBezTo>
                <a:cubicBezTo>
                  <a:pt x="40939" y="1441938"/>
                  <a:pt x="0" y="1400999"/>
                  <a:pt x="0" y="1350498"/>
                </a:cubicBezTo>
                <a:cubicBezTo>
                  <a:pt x="0" y="1299997"/>
                  <a:pt x="40939" y="1259058"/>
                  <a:pt x="91440" y="1259058"/>
                </a:cubicBezTo>
                <a:close/>
                <a:moveTo>
                  <a:pt x="3174610" y="839372"/>
                </a:moveTo>
                <a:cubicBezTo>
                  <a:pt x="3225111" y="839372"/>
                  <a:pt x="3266050" y="880311"/>
                  <a:pt x="3266050" y="930812"/>
                </a:cubicBezTo>
                <a:cubicBezTo>
                  <a:pt x="3266050" y="981313"/>
                  <a:pt x="3225111" y="1022252"/>
                  <a:pt x="3174610" y="1022252"/>
                </a:cubicBezTo>
                <a:cubicBezTo>
                  <a:pt x="3124109" y="1022252"/>
                  <a:pt x="3083170" y="981313"/>
                  <a:pt x="3083170" y="930812"/>
                </a:cubicBezTo>
                <a:cubicBezTo>
                  <a:pt x="3083170" y="880311"/>
                  <a:pt x="3124109" y="839372"/>
                  <a:pt x="3174610" y="839372"/>
                </a:cubicBezTo>
                <a:close/>
                <a:moveTo>
                  <a:pt x="2557976" y="839372"/>
                </a:moveTo>
                <a:cubicBezTo>
                  <a:pt x="2608477" y="839372"/>
                  <a:pt x="2649416" y="880311"/>
                  <a:pt x="2649416" y="930812"/>
                </a:cubicBezTo>
                <a:cubicBezTo>
                  <a:pt x="2649416" y="981313"/>
                  <a:pt x="2608477" y="1022252"/>
                  <a:pt x="2557976" y="1022252"/>
                </a:cubicBezTo>
                <a:cubicBezTo>
                  <a:pt x="2507475" y="1022252"/>
                  <a:pt x="2466536" y="981313"/>
                  <a:pt x="2466536" y="930812"/>
                </a:cubicBezTo>
                <a:cubicBezTo>
                  <a:pt x="2466536" y="880311"/>
                  <a:pt x="2507475" y="839372"/>
                  <a:pt x="2557976" y="839372"/>
                </a:cubicBezTo>
                <a:close/>
                <a:moveTo>
                  <a:pt x="1941342" y="839372"/>
                </a:moveTo>
                <a:cubicBezTo>
                  <a:pt x="1991843" y="839372"/>
                  <a:pt x="2032782" y="880311"/>
                  <a:pt x="2032782" y="930812"/>
                </a:cubicBezTo>
                <a:cubicBezTo>
                  <a:pt x="2032782" y="981313"/>
                  <a:pt x="1991843" y="1022252"/>
                  <a:pt x="1941342" y="1022252"/>
                </a:cubicBezTo>
                <a:cubicBezTo>
                  <a:pt x="1890841" y="1022252"/>
                  <a:pt x="1849902" y="981313"/>
                  <a:pt x="1849902" y="930812"/>
                </a:cubicBezTo>
                <a:cubicBezTo>
                  <a:pt x="1849902" y="880311"/>
                  <a:pt x="1890841" y="839372"/>
                  <a:pt x="1941342" y="839372"/>
                </a:cubicBezTo>
                <a:close/>
                <a:moveTo>
                  <a:pt x="1324708" y="839372"/>
                </a:moveTo>
                <a:cubicBezTo>
                  <a:pt x="1375209" y="839372"/>
                  <a:pt x="1416148" y="880311"/>
                  <a:pt x="1416148" y="930812"/>
                </a:cubicBezTo>
                <a:cubicBezTo>
                  <a:pt x="1416148" y="981313"/>
                  <a:pt x="1375209" y="1022252"/>
                  <a:pt x="1324708" y="1022252"/>
                </a:cubicBezTo>
                <a:cubicBezTo>
                  <a:pt x="1274207" y="1022252"/>
                  <a:pt x="1233268" y="981313"/>
                  <a:pt x="1233268" y="930812"/>
                </a:cubicBezTo>
                <a:cubicBezTo>
                  <a:pt x="1233268" y="880311"/>
                  <a:pt x="1274207" y="839372"/>
                  <a:pt x="1324708" y="839372"/>
                </a:cubicBezTo>
                <a:close/>
                <a:moveTo>
                  <a:pt x="708074" y="839372"/>
                </a:moveTo>
                <a:cubicBezTo>
                  <a:pt x="758575" y="839372"/>
                  <a:pt x="799514" y="880311"/>
                  <a:pt x="799514" y="930812"/>
                </a:cubicBezTo>
                <a:cubicBezTo>
                  <a:pt x="799514" y="981313"/>
                  <a:pt x="758575" y="1022252"/>
                  <a:pt x="708074" y="1022252"/>
                </a:cubicBezTo>
                <a:cubicBezTo>
                  <a:pt x="657573" y="1022252"/>
                  <a:pt x="616634" y="981313"/>
                  <a:pt x="616634" y="930812"/>
                </a:cubicBezTo>
                <a:cubicBezTo>
                  <a:pt x="616634" y="880311"/>
                  <a:pt x="657573" y="839372"/>
                  <a:pt x="708074" y="839372"/>
                </a:cubicBezTo>
                <a:close/>
                <a:moveTo>
                  <a:pt x="91440" y="839372"/>
                </a:moveTo>
                <a:cubicBezTo>
                  <a:pt x="141941" y="839372"/>
                  <a:pt x="182880" y="880311"/>
                  <a:pt x="182880" y="930812"/>
                </a:cubicBezTo>
                <a:cubicBezTo>
                  <a:pt x="182880" y="981313"/>
                  <a:pt x="141941" y="1022252"/>
                  <a:pt x="91440" y="1022252"/>
                </a:cubicBezTo>
                <a:cubicBezTo>
                  <a:pt x="40939" y="1022252"/>
                  <a:pt x="0" y="981313"/>
                  <a:pt x="0" y="930812"/>
                </a:cubicBezTo>
                <a:cubicBezTo>
                  <a:pt x="0" y="880311"/>
                  <a:pt x="40939" y="839372"/>
                  <a:pt x="91440" y="839372"/>
                </a:cubicBezTo>
                <a:close/>
                <a:moveTo>
                  <a:pt x="3174610" y="419686"/>
                </a:moveTo>
                <a:cubicBezTo>
                  <a:pt x="3225111" y="419686"/>
                  <a:pt x="3266050" y="460625"/>
                  <a:pt x="3266050" y="511126"/>
                </a:cubicBezTo>
                <a:cubicBezTo>
                  <a:pt x="3266050" y="561627"/>
                  <a:pt x="3225111" y="602566"/>
                  <a:pt x="3174610" y="602566"/>
                </a:cubicBezTo>
                <a:cubicBezTo>
                  <a:pt x="3124109" y="602566"/>
                  <a:pt x="3083170" y="561627"/>
                  <a:pt x="3083170" y="511126"/>
                </a:cubicBezTo>
                <a:cubicBezTo>
                  <a:pt x="3083170" y="460625"/>
                  <a:pt x="3124109" y="419686"/>
                  <a:pt x="3174610" y="419686"/>
                </a:cubicBezTo>
                <a:close/>
                <a:moveTo>
                  <a:pt x="2557976" y="419686"/>
                </a:moveTo>
                <a:cubicBezTo>
                  <a:pt x="2608477" y="419686"/>
                  <a:pt x="2649416" y="460625"/>
                  <a:pt x="2649416" y="511126"/>
                </a:cubicBezTo>
                <a:cubicBezTo>
                  <a:pt x="2649416" y="561627"/>
                  <a:pt x="2608477" y="602566"/>
                  <a:pt x="2557976" y="602566"/>
                </a:cubicBezTo>
                <a:cubicBezTo>
                  <a:pt x="2507475" y="602566"/>
                  <a:pt x="2466536" y="561627"/>
                  <a:pt x="2466536" y="511126"/>
                </a:cubicBezTo>
                <a:cubicBezTo>
                  <a:pt x="2466536" y="460625"/>
                  <a:pt x="2507475" y="419686"/>
                  <a:pt x="2557976" y="419686"/>
                </a:cubicBezTo>
                <a:close/>
                <a:moveTo>
                  <a:pt x="1941342" y="419686"/>
                </a:moveTo>
                <a:cubicBezTo>
                  <a:pt x="1991843" y="419686"/>
                  <a:pt x="2032782" y="460625"/>
                  <a:pt x="2032782" y="511126"/>
                </a:cubicBezTo>
                <a:cubicBezTo>
                  <a:pt x="2032782" y="561627"/>
                  <a:pt x="1991843" y="602566"/>
                  <a:pt x="1941342" y="602566"/>
                </a:cubicBezTo>
                <a:cubicBezTo>
                  <a:pt x="1890841" y="602566"/>
                  <a:pt x="1849902" y="561627"/>
                  <a:pt x="1849902" y="511126"/>
                </a:cubicBezTo>
                <a:cubicBezTo>
                  <a:pt x="1849902" y="460625"/>
                  <a:pt x="1890841" y="419686"/>
                  <a:pt x="1941342" y="419686"/>
                </a:cubicBezTo>
                <a:close/>
                <a:moveTo>
                  <a:pt x="1324708" y="419686"/>
                </a:moveTo>
                <a:cubicBezTo>
                  <a:pt x="1375209" y="419686"/>
                  <a:pt x="1416148" y="460625"/>
                  <a:pt x="1416148" y="511126"/>
                </a:cubicBezTo>
                <a:cubicBezTo>
                  <a:pt x="1416148" y="561627"/>
                  <a:pt x="1375209" y="602566"/>
                  <a:pt x="1324708" y="602566"/>
                </a:cubicBezTo>
                <a:cubicBezTo>
                  <a:pt x="1274207" y="602566"/>
                  <a:pt x="1233268" y="561627"/>
                  <a:pt x="1233268" y="511126"/>
                </a:cubicBezTo>
                <a:cubicBezTo>
                  <a:pt x="1233268" y="460625"/>
                  <a:pt x="1274207" y="419686"/>
                  <a:pt x="1324708" y="419686"/>
                </a:cubicBezTo>
                <a:close/>
                <a:moveTo>
                  <a:pt x="708074" y="419686"/>
                </a:moveTo>
                <a:cubicBezTo>
                  <a:pt x="758575" y="419686"/>
                  <a:pt x="799514" y="460625"/>
                  <a:pt x="799514" y="511126"/>
                </a:cubicBezTo>
                <a:cubicBezTo>
                  <a:pt x="799514" y="561627"/>
                  <a:pt x="758575" y="602566"/>
                  <a:pt x="708074" y="602566"/>
                </a:cubicBezTo>
                <a:cubicBezTo>
                  <a:pt x="657573" y="602566"/>
                  <a:pt x="616634" y="561627"/>
                  <a:pt x="616634" y="511126"/>
                </a:cubicBezTo>
                <a:cubicBezTo>
                  <a:pt x="616634" y="460625"/>
                  <a:pt x="657573" y="419686"/>
                  <a:pt x="708074" y="419686"/>
                </a:cubicBezTo>
                <a:close/>
                <a:moveTo>
                  <a:pt x="91440" y="419686"/>
                </a:moveTo>
                <a:cubicBezTo>
                  <a:pt x="141941" y="419686"/>
                  <a:pt x="182880" y="460625"/>
                  <a:pt x="182880" y="511126"/>
                </a:cubicBezTo>
                <a:cubicBezTo>
                  <a:pt x="182880" y="561627"/>
                  <a:pt x="141941" y="602566"/>
                  <a:pt x="91440" y="602566"/>
                </a:cubicBezTo>
                <a:cubicBezTo>
                  <a:pt x="40939" y="602566"/>
                  <a:pt x="0" y="561627"/>
                  <a:pt x="0" y="511126"/>
                </a:cubicBezTo>
                <a:cubicBezTo>
                  <a:pt x="0" y="460625"/>
                  <a:pt x="40939" y="419686"/>
                  <a:pt x="91440" y="419686"/>
                </a:cubicBezTo>
                <a:close/>
                <a:moveTo>
                  <a:pt x="3174610" y="0"/>
                </a:moveTo>
                <a:cubicBezTo>
                  <a:pt x="3225111" y="0"/>
                  <a:pt x="3266050" y="40939"/>
                  <a:pt x="3266050" y="91440"/>
                </a:cubicBezTo>
                <a:cubicBezTo>
                  <a:pt x="3266050" y="141941"/>
                  <a:pt x="3225111" y="182880"/>
                  <a:pt x="3174610" y="182880"/>
                </a:cubicBezTo>
                <a:cubicBezTo>
                  <a:pt x="3124109" y="182880"/>
                  <a:pt x="3083170" y="141941"/>
                  <a:pt x="3083170" y="91440"/>
                </a:cubicBezTo>
                <a:cubicBezTo>
                  <a:pt x="3083170" y="40939"/>
                  <a:pt x="3124109" y="0"/>
                  <a:pt x="3174610" y="0"/>
                </a:cubicBezTo>
                <a:close/>
                <a:moveTo>
                  <a:pt x="2557976" y="0"/>
                </a:moveTo>
                <a:cubicBezTo>
                  <a:pt x="2608477" y="0"/>
                  <a:pt x="2649416" y="40939"/>
                  <a:pt x="2649416" y="91440"/>
                </a:cubicBezTo>
                <a:cubicBezTo>
                  <a:pt x="2649416" y="141941"/>
                  <a:pt x="2608477" y="182880"/>
                  <a:pt x="2557976" y="182880"/>
                </a:cubicBezTo>
                <a:cubicBezTo>
                  <a:pt x="2507475" y="182880"/>
                  <a:pt x="2466536" y="141941"/>
                  <a:pt x="2466536" y="91440"/>
                </a:cubicBezTo>
                <a:cubicBezTo>
                  <a:pt x="2466536" y="40939"/>
                  <a:pt x="2507475" y="0"/>
                  <a:pt x="2557976" y="0"/>
                </a:cubicBezTo>
                <a:close/>
                <a:moveTo>
                  <a:pt x="1941342" y="0"/>
                </a:moveTo>
                <a:cubicBezTo>
                  <a:pt x="1991843" y="0"/>
                  <a:pt x="2032782" y="40939"/>
                  <a:pt x="2032782" y="91440"/>
                </a:cubicBezTo>
                <a:cubicBezTo>
                  <a:pt x="2032782" y="141941"/>
                  <a:pt x="1991843" y="182880"/>
                  <a:pt x="1941342" y="182880"/>
                </a:cubicBezTo>
                <a:cubicBezTo>
                  <a:pt x="1890841" y="182880"/>
                  <a:pt x="1849902" y="141941"/>
                  <a:pt x="1849902" y="91440"/>
                </a:cubicBezTo>
                <a:cubicBezTo>
                  <a:pt x="1849902" y="40939"/>
                  <a:pt x="1890841" y="0"/>
                  <a:pt x="1941342" y="0"/>
                </a:cubicBezTo>
                <a:close/>
                <a:moveTo>
                  <a:pt x="1324708" y="0"/>
                </a:moveTo>
                <a:cubicBezTo>
                  <a:pt x="1375209" y="0"/>
                  <a:pt x="1416148" y="40939"/>
                  <a:pt x="1416148" y="91440"/>
                </a:cubicBezTo>
                <a:cubicBezTo>
                  <a:pt x="1416148" y="141941"/>
                  <a:pt x="1375209" y="182880"/>
                  <a:pt x="1324708" y="182880"/>
                </a:cubicBezTo>
                <a:cubicBezTo>
                  <a:pt x="1274207" y="182880"/>
                  <a:pt x="1233268" y="141941"/>
                  <a:pt x="1233268" y="91440"/>
                </a:cubicBezTo>
                <a:cubicBezTo>
                  <a:pt x="1233268" y="40939"/>
                  <a:pt x="1274207" y="0"/>
                  <a:pt x="1324708" y="0"/>
                </a:cubicBezTo>
                <a:close/>
                <a:moveTo>
                  <a:pt x="708074" y="0"/>
                </a:moveTo>
                <a:cubicBezTo>
                  <a:pt x="758575" y="0"/>
                  <a:pt x="799514" y="40939"/>
                  <a:pt x="799514" y="91440"/>
                </a:cubicBezTo>
                <a:cubicBezTo>
                  <a:pt x="799514" y="141941"/>
                  <a:pt x="758575" y="182880"/>
                  <a:pt x="708074" y="182880"/>
                </a:cubicBezTo>
                <a:cubicBezTo>
                  <a:pt x="657573" y="182880"/>
                  <a:pt x="616634" y="141941"/>
                  <a:pt x="616634" y="91440"/>
                </a:cubicBezTo>
                <a:cubicBezTo>
                  <a:pt x="616634" y="40939"/>
                  <a:pt x="657573" y="0"/>
                  <a:pt x="708074" y="0"/>
                </a:cubicBezTo>
                <a:close/>
                <a:moveTo>
                  <a:pt x="91440" y="0"/>
                </a:moveTo>
                <a:cubicBezTo>
                  <a:pt x="141941" y="0"/>
                  <a:pt x="182880" y="40939"/>
                  <a:pt x="182880" y="91440"/>
                </a:cubicBezTo>
                <a:cubicBezTo>
                  <a:pt x="182880" y="141941"/>
                  <a:pt x="141941" y="182880"/>
                  <a:pt x="91440" y="182880"/>
                </a:cubicBezTo>
                <a:cubicBezTo>
                  <a:pt x="40939" y="182880"/>
                  <a:pt x="0" y="141941"/>
                  <a:pt x="0" y="91440"/>
                </a:cubicBezTo>
                <a:cubicBezTo>
                  <a:pt x="0" y="40939"/>
                  <a:pt x="40939" y="0"/>
                  <a:pt x="914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350" dirty="0">
              <a:solidFill>
                <a:schemeClr val="lt1"/>
              </a:solidFill>
            </a:endParaRPr>
          </a:p>
        </p:txBody>
      </p:sp>
      <p:sp>
        <p:nvSpPr>
          <p:cNvPr id="24" name="圆: 空心 23"/>
          <p:cNvSpPr/>
          <p:nvPr>
            <p:custDataLst>
              <p:tags r:id="rId7"/>
            </p:custDataLst>
          </p:nvPr>
        </p:nvSpPr>
        <p:spPr>
          <a:xfrm>
            <a:off x="7775762" y="3094576"/>
            <a:ext cx="332815" cy="332815"/>
          </a:xfrm>
          <a:prstGeom prst="donut">
            <a:avLst/>
          </a:pr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7500"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9" name="任意多边形: 形状 3"/>
          <p:cNvSpPr/>
          <p:nvPr>
            <p:custDataLst>
              <p:tags r:id="rId8"/>
            </p:custDataLst>
          </p:nvPr>
        </p:nvSpPr>
        <p:spPr>
          <a:xfrm>
            <a:off x="1" y="857250"/>
            <a:ext cx="135000" cy="3813464"/>
          </a:xfrm>
          <a:custGeom>
            <a:avLst/>
            <a:gdLst>
              <a:gd name="connsiteX0" fmla="*/ 0 w 263237"/>
              <a:gd name="connsiteY0" fmla="*/ 0 h 5084618"/>
              <a:gd name="connsiteX1" fmla="*/ 263237 w 263237"/>
              <a:gd name="connsiteY1" fmla="*/ 0 h 5084618"/>
              <a:gd name="connsiteX2" fmla="*/ 263237 w 263237"/>
              <a:gd name="connsiteY2" fmla="*/ 4941457 h 5084618"/>
              <a:gd name="connsiteX3" fmla="*/ 120076 w 263237"/>
              <a:gd name="connsiteY3" fmla="*/ 5084618 h 5084618"/>
              <a:gd name="connsiteX4" fmla="*/ 0 w 263237"/>
              <a:gd name="connsiteY4" fmla="*/ 5084618 h 508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237" h="5084618">
                <a:moveTo>
                  <a:pt x="0" y="0"/>
                </a:moveTo>
                <a:lnTo>
                  <a:pt x="263237" y="0"/>
                </a:lnTo>
                <a:lnTo>
                  <a:pt x="263237" y="4941457"/>
                </a:lnTo>
                <a:cubicBezTo>
                  <a:pt x="263237" y="5020523"/>
                  <a:pt x="199142" y="5084618"/>
                  <a:pt x="120076" y="5084618"/>
                </a:cubicBezTo>
                <a:lnTo>
                  <a:pt x="0" y="5084618"/>
                </a:lnTo>
                <a:close/>
              </a:path>
            </a:pathLst>
          </a:custGeom>
          <a:solidFill>
            <a:schemeClr val="accent2"/>
          </a:solidFill>
          <a:ln>
            <a:noFill/>
            <a:prstDash val="solid"/>
          </a:ln>
          <a:effectLst>
            <a:outerShdw blurRad="203200" dist="101600" dir="8100000" algn="tr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en-US" sz="1350">
              <a:solidFill>
                <a:schemeClr val="lt1"/>
              </a:solidFill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535781" y="2333552"/>
            <a:ext cx="4754404" cy="1647422"/>
          </a:xfrm>
          <a:prstGeom prst="rect">
            <a:avLst/>
          </a:prstGeom>
          <a:noFill/>
        </p:spPr>
        <p:txBody>
          <a:bodyPr vert="horz"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495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latin typeface="+mj-lt"/>
                <a:sym typeface="+mn-ea"/>
              </a:rPr>
              <a:t>Click to add title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28650" y="5624513"/>
            <a:ext cx="2057400" cy="273844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73127340-2293-49D2-96F1-6E7BF0C8FD9C}" type="slidenum">
              <a:rPr lang="en-US" smtClean="0"/>
            </a:fld>
            <a:endParaRPr lang="en-US"/>
          </a:p>
        </p:txBody>
      </p:sp>
      <p:sp>
        <p:nvSpPr>
          <p:cNvPr id="13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628650" y="4315109"/>
            <a:ext cx="1525429" cy="408623"/>
          </a:xfrm>
          <a:prstGeom prst="roundRect">
            <a:avLst/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u="none" strike="noStrike" kern="1200" cap="none" spc="0" normalizeH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41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image" Target="../media/image6.png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3" Type="http://schemas.openxmlformats.org/officeDocument/2006/relationships/theme" Target="../theme/theme3.xml"/><Relationship Id="rId22" Type="http://schemas.openxmlformats.org/officeDocument/2006/relationships/tags" Target="../tags/tag234.xml"/><Relationship Id="rId21" Type="http://schemas.openxmlformats.org/officeDocument/2006/relationships/tags" Target="../tags/tag233.xml"/><Relationship Id="rId20" Type="http://schemas.openxmlformats.org/officeDocument/2006/relationships/tags" Target="../tags/tag232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image" Target="../media/image17.png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1" Type="http://schemas.openxmlformats.org/officeDocument/2006/relationships/theme" Target="../theme/theme4.xml"/><Relationship Id="rId20" Type="http://schemas.openxmlformats.org/officeDocument/2006/relationships/tags" Target="../tags/tag309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308.xml"/><Relationship Id="rId18" Type="http://schemas.openxmlformats.org/officeDocument/2006/relationships/tags" Target="../tags/tag307.xml"/><Relationship Id="rId17" Type="http://schemas.openxmlformats.org/officeDocument/2006/relationships/tags" Target="../tags/tag306.xml"/><Relationship Id="rId16" Type="http://schemas.openxmlformats.org/officeDocument/2006/relationships/tags" Target="../tags/tag305.xml"/><Relationship Id="rId15" Type="http://schemas.openxmlformats.org/officeDocument/2006/relationships/tags" Target="../tags/tag304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0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9" Type="http://schemas.openxmlformats.org/officeDocument/2006/relationships/tags" Target="../tags/tag375.xml"/><Relationship Id="rId18" Type="http://schemas.openxmlformats.org/officeDocument/2006/relationships/tags" Target="../tags/tag374.xml"/><Relationship Id="rId17" Type="http://schemas.openxmlformats.org/officeDocument/2006/relationships/tags" Target="../tags/tag373.xml"/><Relationship Id="rId16" Type="http://schemas.openxmlformats.org/officeDocument/2006/relationships/tags" Target="../tags/tag372.xml"/><Relationship Id="rId15" Type="http://schemas.openxmlformats.org/officeDocument/2006/relationships/tags" Target="../tags/tag371.xml"/><Relationship Id="rId14" Type="http://schemas.openxmlformats.org/officeDocument/2006/relationships/tags" Target="../tags/tag370.xml"/><Relationship Id="rId13" Type="http://schemas.openxmlformats.org/officeDocument/2006/relationships/tags" Target="../tags/tag369.xml"/><Relationship Id="rId12" Type="http://schemas.openxmlformats.org/officeDocument/2006/relationships/tags" Target="../tags/tag36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2" Type="http://schemas.openxmlformats.org/officeDocument/2006/relationships/theme" Target="../theme/theme6.xml"/><Relationship Id="rId21" Type="http://schemas.openxmlformats.org/officeDocument/2006/relationships/tags" Target="../tags/tag495.xml"/><Relationship Id="rId20" Type="http://schemas.openxmlformats.org/officeDocument/2006/relationships/tags" Target="../tags/tag494.xml"/><Relationship Id="rId2" Type="http://schemas.openxmlformats.org/officeDocument/2006/relationships/slideLayout" Target="../slideLayouts/slideLayout57.xml"/><Relationship Id="rId19" Type="http://schemas.openxmlformats.org/officeDocument/2006/relationships/tags" Target="../tags/tag493.xml"/><Relationship Id="rId18" Type="http://schemas.openxmlformats.org/officeDocument/2006/relationships/tags" Target="../tags/tag492.xml"/><Relationship Id="rId17" Type="http://schemas.openxmlformats.org/officeDocument/2006/relationships/tags" Target="../tags/tag491.xml"/><Relationship Id="rId16" Type="http://schemas.openxmlformats.org/officeDocument/2006/relationships/tags" Target="../tags/tag490.xml"/><Relationship Id="rId15" Type="http://schemas.openxmlformats.org/officeDocument/2006/relationships/tags" Target="../tags/tag489.xml"/><Relationship Id="rId14" Type="http://schemas.openxmlformats.org/officeDocument/2006/relationships/tags" Target="../tags/tag488.xml"/><Relationship Id="rId13" Type="http://schemas.openxmlformats.org/officeDocument/2006/relationships/tags" Target="../tags/tag487.xml"/><Relationship Id="rId12" Type="http://schemas.openxmlformats.org/officeDocument/2006/relationships/tags" Target="../tags/tag48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2" Type="http://schemas.openxmlformats.org/officeDocument/2006/relationships/theme" Target="../theme/theme7.xml"/><Relationship Id="rId21" Type="http://schemas.openxmlformats.org/officeDocument/2006/relationships/tags" Target="../tags/tag612.xml"/><Relationship Id="rId20" Type="http://schemas.openxmlformats.org/officeDocument/2006/relationships/tags" Target="../tags/tag611.xml"/><Relationship Id="rId2" Type="http://schemas.openxmlformats.org/officeDocument/2006/relationships/slideLayout" Target="../slideLayouts/slideLayout68.xml"/><Relationship Id="rId19" Type="http://schemas.openxmlformats.org/officeDocument/2006/relationships/tags" Target="../tags/tag610.xml"/><Relationship Id="rId18" Type="http://schemas.openxmlformats.org/officeDocument/2006/relationships/tags" Target="../tags/tag609.xml"/><Relationship Id="rId17" Type="http://schemas.openxmlformats.org/officeDocument/2006/relationships/tags" Target="../tags/tag608.xml"/><Relationship Id="rId16" Type="http://schemas.openxmlformats.org/officeDocument/2006/relationships/tags" Target="../tags/tag607.xml"/><Relationship Id="rId15" Type="http://schemas.openxmlformats.org/officeDocument/2006/relationships/tags" Target="../tags/tag606.xml"/><Relationship Id="rId14" Type="http://schemas.openxmlformats.org/officeDocument/2006/relationships/tags" Target="../tags/tag605.xml"/><Relationship Id="rId13" Type="http://schemas.openxmlformats.org/officeDocument/2006/relationships/tags" Target="../tags/tag604.xml"/><Relationship Id="rId12" Type="http://schemas.openxmlformats.org/officeDocument/2006/relationships/tags" Target="../tags/tag603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1" Type="http://schemas.openxmlformats.org/officeDocument/2006/relationships/theme" Target="../theme/theme8.xml"/><Relationship Id="rId20" Type="http://schemas.openxmlformats.org/officeDocument/2006/relationships/tags" Target="../tags/tag699.xml"/><Relationship Id="rId2" Type="http://schemas.openxmlformats.org/officeDocument/2006/relationships/slideLayout" Target="../slideLayouts/slideLayout79.xml"/><Relationship Id="rId19" Type="http://schemas.openxmlformats.org/officeDocument/2006/relationships/tags" Target="../tags/tag698.xml"/><Relationship Id="rId18" Type="http://schemas.openxmlformats.org/officeDocument/2006/relationships/tags" Target="../tags/tag697.xml"/><Relationship Id="rId17" Type="http://schemas.openxmlformats.org/officeDocument/2006/relationships/tags" Target="../tags/tag696.xml"/><Relationship Id="rId16" Type="http://schemas.openxmlformats.org/officeDocument/2006/relationships/tags" Target="../tags/tag695.xml"/><Relationship Id="rId15" Type="http://schemas.openxmlformats.org/officeDocument/2006/relationships/tags" Target="../tags/tag694.xml"/><Relationship Id="rId14" Type="http://schemas.openxmlformats.org/officeDocument/2006/relationships/tags" Target="../tags/tag693.xml"/><Relationship Id="rId13" Type="http://schemas.openxmlformats.org/officeDocument/2006/relationships/tags" Target="../tags/tag692.xml"/><Relationship Id="rId12" Type="http://schemas.openxmlformats.org/officeDocument/2006/relationships/tags" Target="../tags/tag691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9" Type="http://schemas.openxmlformats.org/officeDocument/2006/relationships/theme" Target="../theme/theme9.xml"/><Relationship Id="rId18" Type="http://schemas.openxmlformats.org/officeDocument/2006/relationships/tags" Target="../tags/tag785.xml"/><Relationship Id="rId17" Type="http://schemas.openxmlformats.org/officeDocument/2006/relationships/tags" Target="../tags/tag784.xml"/><Relationship Id="rId16" Type="http://schemas.openxmlformats.org/officeDocument/2006/relationships/tags" Target="../tags/tag783.xml"/><Relationship Id="rId15" Type="http://schemas.openxmlformats.org/officeDocument/2006/relationships/tags" Target="../tags/tag782.xml"/><Relationship Id="rId14" Type="http://schemas.openxmlformats.org/officeDocument/2006/relationships/tags" Target="../tags/tag781.xml"/><Relationship Id="rId13" Type="http://schemas.openxmlformats.org/officeDocument/2006/relationships/tags" Target="../tags/tag780.xml"/><Relationship Id="rId12" Type="http://schemas.openxmlformats.org/officeDocument/2006/relationships/tags" Target="../tags/tag779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2110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21100" y="1880550"/>
            <a:ext cx="8100000" cy="36099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2110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pic>
        <p:nvPicPr>
          <p:cNvPr id="9" name="图片 8" descr="VCG41N1412454372-[目录]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15000"/>
          </a:blip>
          <a:srcRect l="61899"/>
          <a:stretch>
            <a:fillRect/>
          </a:stretch>
        </p:blipFill>
        <p:spPr>
          <a:xfrm>
            <a:off x="4658678" y="1173956"/>
            <a:ext cx="4191953" cy="471487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rgbClr val="595959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rgbClr val="595959"/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rgbClr val="595959"/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95959"/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rgbClr val="595959"/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3"/>
          <p:cNvSpPr/>
          <p:nvPr userDrawn="1">
            <p:custDataLst>
              <p:tags r:id="rId12"/>
            </p:custDataLst>
          </p:nvPr>
        </p:nvSpPr>
        <p:spPr>
          <a:xfrm>
            <a:off x="8292941" y="1334482"/>
            <a:ext cx="216000" cy="2084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0" name="圆角矩形 3"/>
          <p:cNvSpPr/>
          <p:nvPr userDrawn="1">
            <p:custDataLst>
              <p:tags r:id="rId13"/>
            </p:custDataLst>
          </p:nvPr>
        </p:nvSpPr>
        <p:spPr>
          <a:xfrm>
            <a:off x="8292941" y="1405060"/>
            <a:ext cx="216000" cy="2084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1" name="圆角矩形 15"/>
          <p:cNvSpPr/>
          <p:nvPr userDrawn="1">
            <p:custDataLst>
              <p:tags r:id="rId14"/>
            </p:custDataLst>
          </p:nvPr>
        </p:nvSpPr>
        <p:spPr>
          <a:xfrm>
            <a:off x="8292941" y="1475638"/>
            <a:ext cx="216000" cy="20844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pic>
        <p:nvPicPr>
          <p:cNvPr id="12" name="图片 11" descr="G:\美工\2-日常作品\220218（ppt）\主题模板\0915-背包\VCG41N1539815496-[转换].pngVCG41N1539815496-[转换]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 rotWithShape="1">
          <a:blip r:embed="rId16">
            <a:alphaModFix amt="40000"/>
          </a:blip>
          <a:srcRect l="48603" t="8056" r="33477" b="59683"/>
          <a:stretch>
            <a:fillRect/>
          </a:stretch>
        </p:blipFill>
        <p:spPr>
          <a:xfrm>
            <a:off x="7887273" y="5024438"/>
            <a:ext cx="1119883" cy="8639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6"/>
          <p:cNvSpPr/>
          <p:nvPr userDrawn="1">
            <p:custDataLst>
              <p:tags r:id="rId12"/>
            </p:custDataLst>
          </p:nvPr>
        </p:nvSpPr>
        <p:spPr>
          <a:xfrm rot="16200000">
            <a:off x="4420076" y="1277303"/>
            <a:ext cx="5150168" cy="4297204"/>
          </a:xfrm>
          <a:custGeom>
            <a:avLst/>
            <a:gdLst>
              <a:gd name="connsiteX0" fmla="*/ 0 w 10803"/>
              <a:gd name="connsiteY0" fmla="*/ 2563 h 9022"/>
              <a:gd name="connsiteX1" fmla="*/ 10802 w 10803"/>
              <a:gd name="connsiteY1" fmla="*/ 512 h 9022"/>
              <a:gd name="connsiteX2" fmla="*/ 10803 w 10803"/>
              <a:gd name="connsiteY2" fmla="*/ 1121 h 9022"/>
              <a:gd name="connsiteX3" fmla="*/ 0 w 10803"/>
              <a:gd name="connsiteY3" fmla="*/ 9023 h 9022"/>
              <a:gd name="connsiteX4" fmla="*/ 0 w 10803"/>
              <a:gd name="connsiteY4" fmla="*/ 2563 h 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3" h="9023">
                <a:moveTo>
                  <a:pt x="0" y="2563"/>
                </a:moveTo>
                <a:cubicBezTo>
                  <a:pt x="3302" y="5646"/>
                  <a:pt x="6482" y="-1987"/>
                  <a:pt x="10802" y="512"/>
                </a:cubicBezTo>
                <a:lnTo>
                  <a:pt x="10803" y="1121"/>
                </a:lnTo>
                <a:cubicBezTo>
                  <a:pt x="6392" y="-1867"/>
                  <a:pt x="4862" y="8033"/>
                  <a:pt x="0" y="9023"/>
                </a:cubicBezTo>
                <a:lnTo>
                  <a:pt x="0" y="2563"/>
                </a:lnTo>
                <a:close/>
              </a:path>
            </a:pathLst>
          </a:custGeom>
          <a:solidFill>
            <a:schemeClr val="accent5">
              <a:lumMod val="75000"/>
              <a:alpha val="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任意多边形 7"/>
          <p:cNvSpPr/>
          <p:nvPr userDrawn="1">
            <p:custDataLst>
              <p:tags r:id="rId13"/>
            </p:custDataLst>
          </p:nvPr>
        </p:nvSpPr>
        <p:spPr>
          <a:xfrm>
            <a:off x="4702016" y="4008120"/>
            <a:ext cx="1461045" cy="1992630"/>
          </a:xfrm>
          <a:custGeom>
            <a:avLst/>
            <a:gdLst>
              <a:gd name="connsiteX0" fmla="*/ 3045 w 3067"/>
              <a:gd name="connsiteY0" fmla="*/ 2618 h 4184"/>
              <a:gd name="connsiteX1" fmla="*/ 2265 w 3067"/>
              <a:gd name="connsiteY1" fmla="*/ 4178 h 4184"/>
              <a:gd name="connsiteX2" fmla="*/ 0 w 3067"/>
              <a:gd name="connsiteY2" fmla="*/ 4184 h 4184"/>
              <a:gd name="connsiteX3" fmla="*/ 1956 w 3067"/>
              <a:gd name="connsiteY3" fmla="*/ 2784 h 4184"/>
              <a:gd name="connsiteX4" fmla="*/ 2055 w 3067"/>
              <a:gd name="connsiteY4" fmla="*/ 0 h 4184"/>
              <a:gd name="connsiteX5" fmla="*/ 3045 w 3067"/>
              <a:gd name="connsiteY5" fmla="*/ 2618 h 4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" h="4184">
                <a:moveTo>
                  <a:pt x="3045" y="2618"/>
                </a:moveTo>
                <a:cubicBezTo>
                  <a:pt x="2894" y="3307"/>
                  <a:pt x="2745" y="3788"/>
                  <a:pt x="2265" y="4178"/>
                </a:cubicBezTo>
                <a:lnTo>
                  <a:pt x="0" y="4184"/>
                </a:lnTo>
                <a:cubicBezTo>
                  <a:pt x="882" y="3824"/>
                  <a:pt x="1385" y="3651"/>
                  <a:pt x="1956" y="2784"/>
                </a:cubicBezTo>
                <a:cubicBezTo>
                  <a:pt x="2316" y="2004"/>
                  <a:pt x="2325" y="990"/>
                  <a:pt x="2055" y="0"/>
                </a:cubicBezTo>
                <a:cubicBezTo>
                  <a:pt x="2360" y="211"/>
                  <a:pt x="3218" y="1292"/>
                  <a:pt x="3045" y="2618"/>
                </a:cubicBezTo>
                <a:close/>
              </a:path>
            </a:pathLst>
          </a:custGeom>
          <a:solidFill>
            <a:schemeClr val="tx2"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任意多边形 19"/>
          <p:cNvSpPr/>
          <p:nvPr userDrawn="1">
            <p:custDataLst>
              <p:tags r:id="rId14"/>
            </p:custDataLst>
          </p:nvPr>
        </p:nvSpPr>
        <p:spPr>
          <a:xfrm>
            <a:off x="0" y="4607719"/>
            <a:ext cx="5457825" cy="1393478"/>
          </a:xfrm>
          <a:custGeom>
            <a:avLst/>
            <a:gdLst>
              <a:gd name="connsiteX0" fmla="*/ 7 w 11460"/>
              <a:gd name="connsiteY0" fmla="*/ 720 h 2925"/>
              <a:gd name="connsiteX1" fmla="*/ 5793 w 11460"/>
              <a:gd name="connsiteY1" fmla="*/ 2098 h 2925"/>
              <a:gd name="connsiteX2" fmla="*/ 11460 w 11460"/>
              <a:gd name="connsiteY2" fmla="*/ 0 h 2925"/>
              <a:gd name="connsiteX3" fmla="*/ 5264 w 11460"/>
              <a:gd name="connsiteY3" fmla="*/ 2911 h 2925"/>
              <a:gd name="connsiteX4" fmla="*/ 0 w 11460"/>
              <a:gd name="connsiteY4" fmla="*/ 2913 h 2925"/>
              <a:gd name="connsiteX5" fmla="*/ 7 w 11460"/>
              <a:gd name="connsiteY5" fmla="*/ 720 h 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0" h="2926">
                <a:moveTo>
                  <a:pt x="7" y="720"/>
                </a:moveTo>
                <a:cubicBezTo>
                  <a:pt x="848" y="1809"/>
                  <a:pt x="3027" y="2152"/>
                  <a:pt x="5793" y="2098"/>
                </a:cubicBezTo>
                <a:cubicBezTo>
                  <a:pt x="8040" y="2055"/>
                  <a:pt x="10432" y="1765"/>
                  <a:pt x="11460" y="0"/>
                </a:cubicBezTo>
                <a:cubicBezTo>
                  <a:pt x="11019" y="1901"/>
                  <a:pt x="9413" y="2877"/>
                  <a:pt x="5264" y="2911"/>
                </a:cubicBezTo>
                <a:cubicBezTo>
                  <a:pt x="3065" y="2929"/>
                  <a:pt x="1699" y="2932"/>
                  <a:pt x="0" y="2913"/>
                </a:cubicBezTo>
                <a:lnTo>
                  <a:pt x="7" y="720"/>
                </a:lnTo>
                <a:close/>
              </a:path>
            </a:pathLst>
          </a:custGeom>
          <a:solidFill>
            <a:schemeClr val="accent4">
              <a:lumMod val="75000"/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1088015" cy="527351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3"/>
            </p:custDataLst>
          </p:nvPr>
        </p:nvSpPr>
        <p:spPr>
          <a:xfrm>
            <a:off x="7453429" y="2574014"/>
            <a:ext cx="1690571" cy="3426736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>
            <p:custDataLst>
              <p:tags r:id="rId13"/>
            </p:custDataLst>
          </p:nvPr>
        </p:nvSpPr>
        <p:spPr>
          <a:xfrm flipV="1">
            <a:off x="5511305" y="3105150"/>
            <a:ext cx="3632696" cy="2895600"/>
          </a:xfrm>
          <a:prstGeom prst="rect">
            <a:avLst/>
          </a:prstGeom>
          <a:gradFill flip="none" rotWithShape="1">
            <a:gsLst>
              <a:gs pos="3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4"/>
            </p:custDataLst>
          </p:nvPr>
        </p:nvSpPr>
        <p:spPr>
          <a:xfrm>
            <a:off x="8299450" y="5156200"/>
            <a:ext cx="844551" cy="844550"/>
          </a:xfrm>
          <a:custGeom>
            <a:avLst/>
            <a:gdLst>
              <a:gd name="connsiteX0" fmla="*/ 1081313 w 1081313"/>
              <a:gd name="connsiteY0" fmla="*/ 0 h 1081313"/>
              <a:gd name="connsiteX1" fmla="*/ 1081313 w 1081313"/>
              <a:gd name="connsiteY1" fmla="*/ 1081313 h 1081313"/>
              <a:gd name="connsiteX2" fmla="*/ 0 w 1081313"/>
              <a:gd name="connsiteY2" fmla="*/ 1081313 h 108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313" h="1081313">
                <a:moveTo>
                  <a:pt x="1081313" y="0"/>
                </a:moveTo>
                <a:lnTo>
                  <a:pt x="1081313" y="1081313"/>
                </a:lnTo>
                <a:lnTo>
                  <a:pt x="0" y="1081313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5"/>
            </p:custDataLst>
          </p:nvPr>
        </p:nvSpPr>
        <p:spPr>
          <a:xfrm>
            <a:off x="8077200" y="4933950"/>
            <a:ext cx="1066801" cy="1066800"/>
          </a:xfrm>
          <a:custGeom>
            <a:avLst/>
            <a:gdLst>
              <a:gd name="connsiteX0" fmla="*/ 3367360 w 3368637"/>
              <a:gd name="connsiteY0" fmla="*/ 0 h 3368637"/>
              <a:gd name="connsiteX1" fmla="*/ 3368637 w 3368637"/>
              <a:gd name="connsiteY1" fmla="*/ 1277 h 3368637"/>
              <a:gd name="connsiteX2" fmla="*/ 3368637 w 3368637"/>
              <a:gd name="connsiteY2" fmla="*/ 1446091 h 3368637"/>
              <a:gd name="connsiteX3" fmla="*/ 3367360 w 3368637"/>
              <a:gd name="connsiteY3" fmla="*/ 1444814 h 3368637"/>
              <a:gd name="connsiteX4" fmla="*/ 1444814 w 3368637"/>
              <a:gd name="connsiteY4" fmla="*/ 3367360 h 3368637"/>
              <a:gd name="connsiteX5" fmla="*/ 1446091 w 3368637"/>
              <a:gd name="connsiteY5" fmla="*/ 3368637 h 3368637"/>
              <a:gd name="connsiteX6" fmla="*/ 1277 w 3368637"/>
              <a:gd name="connsiteY6" fmla="*/ 3368637 h 3368637"/>
              <a:gd name="connsiteX7" fmla="*/ 0 w 3368637"/>
              <a:gd name="connsiteY7" fmla="*/ 3367360 h 336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637" h="3368637">
                <a:moveTo>
                  <a:pt x="3367360" y="0"/>
                </a:moveTo>
                <a:lnTo>
                  <a:pt x="3368637" y="1277"/>
                </a:lnTo>
                <a:lnTo>
                  <a:pt x="3368637" y="1446091"/>
                </a:lnTo>
                <a:lnTo>
                  <a:pt x="3367360" y="1444814"/>
                </a:lnTo>
                <a:lnTo>
                  <a:pt x="1444814" y="3367360"/>
                </a:lnTo>
                <a:lnTo>
                  <a:pt x="1446091" y="3368637"/>
                </a:lnTo>
                <a:lnTo>
                  <a:pt x="1277" y="3368637"/>
                </a:lnTo>
                <a:lnTo>
                  <a:pt x="0" y="33673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 w="508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6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7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18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19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20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 userDrawn="1">
            <p:custDataLst>
              <p:tags r:id="rId12"/>
            </p:custDataLst>
          </p:nvPr>
        </p:nvSpPr>
        <p:spPr>
          <a:xfrm rot="16200000">
            <a:off x="1985486" y="-1128236"/>
            <a:ext cx="5173028" cy="91440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rgbClr val="000815"/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13"/>
            </p:custDataLst>
          </p:nvPr>
        </p:nvSpPr>
        <p:spPr>
          <a:xfrm rot="16200000">
            <a:off x="1985486" y="-1128236"/>
            <a:ext cx="5173028" cy="9144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74000">
                <a:srgbClr val="000815">
                  <a:alpha val="90000"/>
                </a:srgbClr>
              </a:gs>
            </a:gsLst>
            <a:lin ang="54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14" name="椭圆 13"/>
          <p:cNvSpPr/>
          <p:nvPr userDrawn="1">
            <p:custDataLst>
              <p:tags r:id="rId14"/>
            </p:custDataLst>
          </p:nvPr>
        </p:nvSpPr>
        <p:spPr>
          <a:xfrm>
            <a:off x="8230553" y="1250156"/>
            <a:ext cx="284798" cy="284798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189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7500" lnSpcReduction="20000"/>
          </a:bodyPr>
          <a:lstStyle/>
          <a:p>
            <a:pPr algn="ctr"/>
            <a:endParaRPr lang="en-US" sz="1350" dirty="0">
              <a:latin typeface="Arial" panose="020B0604020202020204" pitchFamily="34" charset="0"/>
            </a:endParaRPr>
          </a:p>
        </p:txBody>
      </p:sp>
      <p:sp>
        <p:nvSpPr>
          <p:cNvPr id="15" name="箭头: V 形 7"/>
          <p:cNvSpPr/>
          <p:nvPr userDrawn="1">
            <p:custDataLst>
              <p:tags r:id="rId15"/>
            </p:custDataLst>
          </p:nvPr>
        </p:nvSpPr>
        <p:spPr>
          <a:xfrm>
            <a:off x="8343900" y="1345406"/>
            <a:ext cx="73343" cy="100013"/>
          </a:xfrm>
          <a:prstGeom prst="chevron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515A922F-1294-4387-9CB3-FCC8465D972A}" type="slidenum">
              <a:rPr lang="en-US" smtClean="0"/>
            </a:fld>
            <a:endParaRPr lang="en-US"/>
          </a:p>
        </p:txBody>
      </p:sp>
      <p:sp>
        <p:nvSpPr>
          <p:cNvPr id="3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en-US" sz="2400" b="0" i="0" u="none" strike="noStrike" kern="1200" cap="none" spc="0" normalizeH="0" baseline="0" smtClean="0"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effectLst>
            <a:outerShdw blurRad="139700" dist="38100" sx="102000" sy="102000" algn="tl">
              <a:schemeClr val="accent2">
                <a:alpha val="34000"/>
              </a:schemeClr>
            </a:outerShdw>
          </a:effectLst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1350" b="0" i="0" u="none" strike="noStrike" kern="1200" cap="none" spc="0" normalizeH="0" baseline="0">
          <a:ln>
            <a:noFill/>
            <a:prstDash val="sysDot"/>
          </a:ln>
          <a:solidFill>
            <a:srgbClr val="FFFFFF"/>
          </a:solidFill>
          <a:uFillTx/>
          <a:latin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noProof="1">
          <a:solidFill>
            <a:srgbClr val="FFFFFF"/>
          </a:solidFill>
          <a:uFillTx/>
          <a:latin typeface="+mn-ea"/>
          <a:sym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857250"/>
            <a:ext cx="9144001" cy="5143500"/>
          </a:xfrm>
          <a:prstGeom prst="rect">
            <a:avLst/>
          </a:prstGeom>
          <a:gradFill flip="none" rotWithShape="1">
            <a:gsLst>
              <a:gs pos="38000">
                <a:schemeClr val="bg1"/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 userDrawn="1">
            <p:custDataLst>
              <p:tags r:id="rId13"/>
            </p:custDataLst>
          </p:nvPr>
        </p:nvSpPr>
        <p:spPr>
          <a:xfrm flipH="1">
            <a:off x="8198313" y="857250"/>
            <a:ext cx="945687" cy="943666"/>
          </a:xfrm>
          <a:custGeom>
            <a:avLst/>
            <a:gdLst>
              <a:gd name="connsiteX0" fmla="*/ 916162 w 1457748"/>
              <a:gd name="connsiteY0" fmla="*/ 0 h 1454632"/>
              <a:gd name="connsiteX1" fmla="*/ 1457748 w 1457748"/>
              <a:gd name="connsiteY1" fmla="*/ 0 h 1454632"/>
              <a:gd name="connsiteX2" fmla="*/ 1450387 w 1457748"/>
              <a:gd name="connsiteY2" fmla="*/ 145781 h 1454632"/>
              <a:gd name="connsiteX3" fmla="*/ 0 w 1457748"/>
              <a:gd name="connsiteY3" fmla="*/ 1454632 h 1454632"/>
              <a:gd name="connsiteX4" fmla="*/ 0 w 1457748"/>
              <a:gd name="connsiteY4" fmla="*/ 913046 h 1454632"/>
              <a:gd name="connsiteX5" fmla="*/ 911597 w 1457748"/>
              <a:gd name="connsiteY5" fmla="*/ 90407 h 145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748" h="1454632">
                <a:moveTo>
                  <a:pt x="916162" y="0"/>
                </a:moveTo>
                <a:lnTo>
                  <a:pt x="1457748" y="0"/>
                </a:lnTo>
                <a:lnTo>
                  <a:pt x="1450387" y="145781"/>
                </a:lnTo>
                <a:cubicBezTo>
                  <a:pt x="1375727" y="880944"/>
                  <a:pt x="754860" y="1454632"/>
                  <a:pt x="0" y="1454632"/>
                </a:cubicBezTo>
                <a:lnTo>
                  <a:pt x="0" y="913046"/>
                </a:lnTo>
                <a:cubicBezTo>
                  <a:pt x="474444" y="913046"/>
                  <a:pt x="864672" y="552471"/>
                  <a:pt x="911597" y="9040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任意多边形: 形状 9"/>
          <p:cNvSpPr/>
          <p:nvPr userDrawn="1">
            <p:custDataLst>
              <p:tags r:id="rId14"/>
            </p:custDataLst>
          </p:nvPr>
        </p:nvSpPr>
        <p:spPr>
          <a:xfrm rot="10800000" flipV="1">
            <a:off x="8262534" y="1526539"/>
            <a:ext cx="252816" cy="67212"/>
          </a:xfrm>
          <a:custGeom>
            <a:avLst/>
            <a:gdLst>
              <a:gd name="connsiteX0" fmla="*/ 437468 w 504535"/>
              <a:gd name="connsiteY0" fmla="*/ 0 h 134134"/>
              <a:gd name="connsiteX1" fmla="*/ 504535 w 504535"/>
              <a:gd name="connsiteY1" fmla="*/ 67067 h 134134"/>
              <a:gd name="connsiteX2" fmla="*/ 437468 w 504535"/>
              <a:gd name="connsiteY2" fmla="*/ 134134 h 134134"/>
              <a:gd name="connsiteX3" fmla="*/ 370401 w 504535"/>
              <a:gd name="connsiteY3" fmla="*/ 67067 h 134134"/>
              <a:gd name="connsiteX4" fmla="*/ 437468 w 504535"/>
              <a:gd name="connsiteY4" fmla="*/ 0 h 134134"/>
              <a:gd name="connsiteX5" fmla="*/ 252267 w 504535"/>
              <a:gd name="connsiteY5" fmla="*/ 0 h 134134"/>
              <a:gd name="connsiteX6" fmla="*/ 319334 w 504535"/>
              <a:gd name="connsiteY6" fmla="*/ 67067 h 134134"/>
              <a:gd name="connsiteX7" fmla="*/ 252267 w 504535"/>
              <a:gd name="connsiteY7" fmla="*/ 134134 h 134134"/>
              <a:gd name="connsiteX8" fmla="*/ 185200 w 504535"/>
              <a:gd name="connsiteY8" fmla="*/ 67067 h 134134"/>
              <a:gd name="connsiteX9" fmla="*/ 252267 w 504535"/>
              <a:gd name="connsiteY9" fmla="*/ 0 h 134134"/>
              <a:gd name="connsiteX10" fmla="*/ 67067 w 504535"/>
              <a:gd name="connsiteY10" fmla="*/ 0 h 134134"/>
              <a:gd name="connsiteX11" fmla="*/ 134134 w 504535"/>
              <a:gd name="connsiteY11" fmla="*/ 67067 h 134134"/>
              <a:gd name="connsiteX12" fmla="*/ 67067 w 504535"/>
              <a:gd name="connsiteY12" fmla="*/ 134134 h 134134"/>
              <a:gd name="connsiteX13" fmla="*/ 0 w 504535"/>
              <a:gd name="connsiteY13" fmla="*/ 67067 h 134134"/>
              <a:gd name="connsiteX14" fmla="*/ 67067 w 504535"/>
              <a:gd name="connsiteY14" fmla="*/ 0 h 13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4535" h="134134">
                <a:moveTo>
                  <a:pt x="437468" y="0"/>
                </a:moveTo>
                <a:cubicBezTo>
                  <a:pt x="474508" y="0"/>
                  <a:pt x="504535" y="30027"/>
                  <a:pt x="504535" y="67067"/>
                </a:cubicBezTo>
                <a:cubicBezTo>
                  <a:pt x="504535" y="104107"/>
                  <a:pt x="474508" y="134134"/>
                  <a:pt x="437468" y="134134"/>
                </a:cubicBezTo>
                <a:cubicBezTo>
                  <a:pt x="400428" y="134134"/>
                  <a:pt x="370401" y="104107"/>
                  <a:pt x="370401" y="67067"/>
                </a:cubicBezTo>
                <a:cubicBezTo>
                  <a:pt x="370401" y="30027"/>
                  <a:pt x="400428" y="0"/>
                  <a:pt x="437468" y="0"/>
                </a:cubicBezTo>
                <a:close/>
                <a:moveTo>
                  <a:pt x="252267" y="0"/>
                </a:moveTo>
                <a:cubicBezTo>
                  <a:pt x="289307" y="0"/>
                  <a:pt x="319334" y="30027"/>
                  <a:pt x="319334" y="67067"/>
                </a:cubicBezTo>
                <a:cubicBezTo>
                  <a:pt x="319334" y="104107"/>
                  <a:pt x="289307" y="134134"/>
                  <a:pt x="252267" y="134134"/>
                </a:cubicBezTo>
                <a:cubicBezTo>
                  <a:pt x="215227" y="134134"/>
                  <a:pt x="185200" y="104107"/>
                  <a:pt x="185200" y="67067"/>
                </a:cubicBezTo>
                <a:cubicBezTo>
                  <a:pt x="185200" y="30027"/>
                  <a:pt x="215227" y="0"/>
                  <a:pt x="252267" y="0"/>
                </a:cubicBezTo>
                <a:close/>
                <a:moveTo>
                  <a:pt x="67067" y="0"/>
                </a:moveTo>
                <a:cubicBezTo>
                  <a:pt x="104107" y="0"/>
                  <a:pt x="134134" y="30027"/>
                  <a:pt x="134134" y="67067"/>
                </a:cubicBezTo>
                <a:cubicBezTo>
                  <a:pt x="134134" y="104107"/>
                  <a:pt x="104107" y="134134"/>
                  <a:pt x="67067" y="134134"/>
                </a:cubicBezTo>
                <a:cubicBezTo>
                  <a:pt x="30027" y="134134"/>
                  <a:pt x="0" y="104107"/>
                  <a:pt x="0" y="67067"/>
                </a:cubicBezTo>
                <a:cubicBezTo>
                  <a:pt x="0" y="30027"/>
                  <a:pt x="30027" y="0"/>
                  <a:pt x="670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521970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6565487" y="562451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1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</a:defRPr>
      </a:lvl1pPr>
      <a:lvl2pPr marL="403860" indent="-15494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</a:defRPr>
      </a:lvl2pPr>
      <a:lvl3pPr marL="599440" indent="-121285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</a:defRPr>
      </a:lvl3pPr>
      <a:lvl4pPr marL="772795" indent="-11176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</a:defRPr>
      </a:lvl4pPr>
      <a:lvl5pPr marL="926465" indent="-95250" algn="l" defTabSz="6858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直接连接符 433"/>
          <p:cNvCxnSpPr/>
          <p:nvPr>
            <p:custDataLst>
              <p:tags r:id="rId12"/>
            </p:custDataLst>
          </p:nvPr>
        </p:nvCxnSpPr>
        <p:spPr>
          <a:xfrm>
            <a:off x="538595" y="1607293"/>
            <a:ext cx="28575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521970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28950" y="5624513"/>
            <a:ext cx="30861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565487" y="5624513"/>
            <a:ext cx="2057400" cy="273844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3127340-2293-49D2-96F1-6E7BF0C8FD9C}" type="slidenum">
              <a:rPr lang="en-US" smtClean="0"/>
            </a:fld>
            <a:endParaRPr lang="en-US"/>
          </a:p>
        </p:txBody>
      </p:sp>
      <p:sp>
        <p:nvSpPr>
          <p:cNvPr id="7" name="标题占位符 6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521970" y="1127250"/>
            <a:ext cx="8100000" cy="540000"/>
          </a:xfrm>
          <a:prstGeom prst="rect">
            <a:avLst/>
          </a:prstGeom>
          <a:noFill/>
        </p:spPr>
        <p:txBody>
          <a:bodyPr vert="horz" wrap="square" lIns="91440" tIns="0" rIns="91440" bIns="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521970" y="1833562"/>
            <a:ext cx="8100000" cy="3655219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Tx/>
              <a:buChar char="●"/>
            </a:pPr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6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  <a:effectLst>
            <a:outerShdw blurRad="203200" dist="101600" dir="8100000" algn="tr" rotWithShape="0">
              <a:srgbClr val="FF5DA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0" lang="en-US" sz="2400" b="0" i="0" u="none" strike="noStrike" kern="1200" cap="none" spc="0" normalizeH="0" baseline="0" smtClean="0">
          <a:solidFill>
            <a:schemeClr val="accent1"/>
          </a:solidFill>
          <a:latin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0" lang="en-US" sz="1350" b="0" i="0" u="none" strike="noStrike" kern="1200" cap="none" spc="0" normalizeH="0" baseline="0" smtClean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20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0" lang="en-US" sz="1050" b="0" i="0" u="none" strike="noStrike" kern="1200" cap="none" spc="150" normalizeH="0" baseline="0" smtClean="0">
          <a:solidFill>
            <a:schemeClr val="tx1">
              <a:lumMod val="65000"/>
              <a:lumOff val="35000"/>
            </a:schemeClr>
          </a:solidFill>
          <a:uFillTx/>
          <a:latin typeface="+mn-ea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6.xml"/><Relationship Id="rId3" Type="http://schemas.openxmlformats.org/officeDocument/2006/relationships/tags" Target="../tags/tag788.xml"/><Relationship Id="rId2" Type="http://schemas.openxmlformats.org/officeDocument/2006/relationships/tags" Target="../tags/tag787.xml"/><Relationship Id="rId1" Type="http://schemas.openxmlformats.org/officeDocument/2006/relationships/tags" Target="../tags/tag78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03.xml"/><Relationship Id="rId8" Type="http://schemas.openxmlformats.org/officeDocument/2006/relationships/tags" Target="../tags/tag902.xml"/><Relationship Id="rId7" Type="http://schemas.openxmlformats.org/officeDocument/2006/relationships/tags" Target="../tags/tag901.xml"/><Relationship Id="rId6" Type="http://schemas.openxmlformats.org/officeDocument/2006/relationships/tags" Target="../tags/tag900.xml"/><Relationship Id="rId5" Type="http://schemas.openxmlformats.org/officeDocument/2006/relationships/tags" Target="../tags/tag899.xml"/><Relationship Id="rId4" Type="http://schemas.openxmlformats.org/officeDocument/2006/relationships/tags" Target="../tags/tag898.xml"/><Relationship Id="rId3" Type="http://schemas.openxmlformats.org/officeDocument/2006/relationships/image" Target="../media/image28.png"/><Relationship Id="rId2" Type="http://schemas.openxmlformats.org/officeDocument/2006/relationships/tags" Target="../tags/tag897.xml"/><Relationship Id="rId11" Type="http://schemas.openxmlformats.org/officeDocument/2006/relationships/slideLayout" Target="../slideLayouts/slideLayout36.xml"/><Relationship Id="rId10" Type="http://schemas.openxmlformats.org/officeDocument/2006/relationships/tags" Target="../tags/tag904.xml"/><Relationship Id="rId1" Type="http://schemas.openxmlformats.org/officeDocument/2006/relationships/tags" Target="../tags/tag89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907.xml"/><Relationship Id="rId2" Type="http://schemas.openxmlformats.org/officeDocument/2006/relationships/tags" Target="../tags/tag906.xml"/><Relationship Id="rId1" Type="http://schemas.openxmlformats.org/officeDocument/2006/relationships/tags" Target="../tags/tag90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16.xml"/><Relationship Id="rId8" Type="http://schemas.openxmlformats.org/officeDocument/2006/relationships/tags" Target="../tags/tag915.xml"/><Relationship Id="rId7" Type="http://schemas.openxmlformats.org/officeDocument/2006/relationships/tags" Target="../tags/tag914.xml"/><Relationship Id="rId6" Type="http://schemas.openxmlformats.org/officeDocument/2006/relationships/tags" Target="../tags/tag913.xml"/><Relationship Id="rId5" Type="http://schemas.openxmlformats.org/officeDocument/2006/relationships/tags" Target="../tags/tag912.xml"/><Relationship Id="rId4" Type="http://schemas.openxmlformats.org/officeDocument/2006/relationships/tags" Target="../tags/tag911.xml"/><Relationship Id="rId3" Type="http://schemas.openxmlformats.org/officeDocument/2006/relationships/tags" Target="../tags/tag910.xml"/><Relationship Id="rId2" Type="http://schemas.openxmlformats.org/officeDocument/2006/relationships/tags" Target="../tags/tag909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69.xml"/><Relationship Id="rId15" Type="http://schemas.openxmlformats.org/officeDocument/2006/relationships/tags" Target="../tags/tag922.xml"/><Relationship Id="rId14" Type="http://schemas.openxmlformats.org/officeDocument/2006/relationships/tags" Target="../tags/tag921.xml"/><Relationship Id="rId13" Type="http://schemas.openxmlformats.org/officeDocument/2006/relationships/tags" Target="../tags/tag920.xml"/><Relationship Id="rId12" Type="http://schemas.openxmlformats.org/officeDocument/2006/relationships/tags" Target="../tags/tag919.xml"/><Relationship Id="rId11" Type="http://schemas.openxmlformats.org/officeDocument/2006/relationships/tags" Target="../tags/tag918.xml"/><Relationship Id="rId10" Type="http://schemas.openxmlformats.org/officeDocument/2006/relationships/tags" Target="../tags/tag917.xml"/><Relationship Id="rId1" Type="http://schemas.openxmlformats.org/officeDocument/2006/relationships/tags" Target="../tags/tag90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3.xml"/><Relationship Id="rId3" Type="http://schemas.openxmlformats.org/officeDocument/2006/relationships/tags" Target="../tags/tag925.xml"/><Relationship Id="rId2" Type="http://schemas.openxmlformats.org/officeDocument/2006/relationships/tags" Target="../tags/tag924.xml"/><Relationship Id="rId1" Type="http://schemas.openxmlformats.org/officeDocument/2006/relationships/tags" Target="../tags/tag92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97.xml"/><Relationship Id="rId8" Type="http://schemas.openxmlformats.org/officeDocument/2006/relationships/tags" Target="../tags/tag796.xml"/><Relationship Id="rId7" Type="http://schemas.openxmlformats.org/officeDocument/2006/relationships/tags" Target="../tags/tag795.xml"/><Relationship Id="rId6" Type="http://schemas.openxmlformats.org/officeDocument/2006/relationships/tags" Target="../tags/tag794.xml"/><Relationship Id="rId5" Type="http://schemas.openxmlformats.org/officeDocument/2006/relationships/tags" Target="../tags/tag793.xml"/><Relationship Id="rId4" Type="http://schemas.openxmlformats.org/officeDocument/2006/relationships/tags" Target="../tags/tag792.xml"/><Relationship Id="rId3" Type="http://schemas.openxmlformats.org/officeDocument/2006/relationships/tags" Target="../tags/tag791.xml"/><Relationship Id="rId2" Type="http://schemas.openxmlformats.org/officeDocument/2006/relationships/tags" Target="../tags/tag790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799.xml"/><Relationship Id="rId10" Type="http://schemas.openxmlformats.org/officeDocument/2006/relationships/tags" Target="../tags/tag798.xml"/><Relationship Id="rId1" Type="http://schemas.openxmlformats.org/officeDocument/2006/relationships/tags" Target="../tags/tag7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08.xml"/><Relationship Id="rId8" Type="http://schemas.openxmlformats.org/officeDocument/2006/relationships/tags" Target="../tags/tag807.xml"/><Relationship Id="rId7" Type="http://schemas.openxmlformats.org/officeDocument/2006/relationships/tags" Target="../tags/tag806.xml"/><Relationship Id="rId6" Type="http://schemas.openxmlformats.org/officeDocument/2006/relationships/tags" Target="../tags/tag805.xml"/><Relationship Id="rId5" Type="http://schemas.openxmlformats.org/officeDocument/2006/relationships/tags" Target="../tags/tag804.xml"/><Relationship Id="rId4" Type="http://schemas.openxmlformats.org/officeDocument/2006/relationships/tags" Target="../tags/tag803.xml"/><Relationship Id="rId3" Type="http://schemas.openxmlformats.org/officeDocument/2006/relationships/tags" Target="../tags/tag802.xml"/><Relationship Id="rId28" Type="http://schemas.openxmlformats.org/officeDocument/2006/relationships/notesSlide" Target="../notesSlides/notesSlide1.xml"/><Relationship Id="rId27" Type="http://schemas.openxmlformats.org/officeDocument/2006/relationships/slideLayout" Target="../slideLayouts/slideLayout91.xml"/><Relationship Id="rId26" Type="http://schemas.openxmlformats.org/officeDocument/2006/relationships/tags" Target="../tags/tag825.xml"/><Relationship Id="rId25" Type="http://schemas.openxmlformats.org/officeDocument/2006/relationships/tags" Target="../tags/tag824.xml"/><Relationship Id="rId24" Type="http://schemas.openxmlformats.org/officeDocument/2006/relationships/tags" Target="../tags/tag823.xml"/><Relationship Id="rId23" Type="http://schemas.openxmlformats.org/officeDocument/2006/relationships/tags" Target="../tags/tag822.xml"/><Relationship Id="rId22" Type="http://schemas.openxmlformats.org/officeDocument/2006/relationships/tags" Target="../tags/tag821.xml"/><Relationship Id="rId21" Type="http://schemas.openxmlformats.org/officeDocument/2006/relationships/tags" Target="../tags/tag820.xml"/><Relationship Id="rId20" Type="http://schemas.openxmlformats.org/officeDocument/2006/relationships/tags" Target="../tags/tag819.xml"/><Relationship Id="rId2" Type="http://schemas.openxmlformats.org/officeDocument/2006/relationships/tags" Target="../tags/tag801.xml"/><Relationship Id="rId19" Type="http://schemas.openxmlformats.org/officeDocument/2006/relationships/tags" Target="../tags/tag818.xml"/><Relationship Id="rId18" Type="http://schemas.openxmlformats.org/officeDocument/2006/relationships/tags" Target="../tags/tag817.xml"/><Relationship Id="rId17" Type="http://schemas.openxmlformats.org/officeDocument/2006/relationships/tags" Target="../tags/tag816.xml"/><Relationship Id="rId16" Type="http://schemas.openxmlformats.org/officeDocument/2006/relationships/tags" Target="../tags/tag815.xml"/><Relationship Id="rId15" Type="http://schemas.openxmlformats.org/officeDocument/2006/relationships/tags" Target="../tags/tag814.xml"/><Relationship Id="rId14" Type="http://schemas.openxmlformats.org/officeDocument/2006/relationships/tags" Target="../tags/tag813.xml"/><Relationship Id="rId13" Type="http://schemas.openxmlformats.org/officeDocument/2006/relationships/tags" Target="../tags/tag812.xml"/><Relationship Id="rId12" Type="http://schemas.openxmlformats.org/officeDocument/2006/relationships/tags" Target="../tags/tag811.xml"/><Relationship Id="rId11" Type="http://schemas.openxmlformats.org/officeDocument/2006/relationships/tags" Target="../tags/tag810.xml"/><Relationship Id="rId10" Type="http://schemas.openxmlformats.org/officeDocument/2006/relationships/tags" Target="../tags/tag809.xml"/><Relationship Id="rId1" Type="http://schemas.openxmlformats.org/officeDocument/2006/relationships/tags" Target="../tags/tag80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34.xml"/><Relationship Id="rId8" Type="http://schemas.openxmlformats.org/officeDocument/2006/relationships/tags" Target="../tags/tag833.xml"/><Relationship Id="rId7" Type="http://schemas.openxmlformats.org/officeDocument/2006/relationships/tags" Target="../tags/tag832.xml"/><Relationship Id="rId6" Type="http://schemas.openxmlformats.org/officeDocument/2006/relationships/tags" Target="../tags/tag831.xml"/><Relationship Id="rId5" Type="http://schemas.openxmlformats.org/officeDocument/2006/relationships/tags" Target="../tags/tag830.xml"/><Relationship Id="rId4" Type="http://schemas.openxmlformats.org/officeDocument/2006/relationships/tags" Target="../tags/tag829.xml"/><Relationship Id="rId3" Type="http://schemas.openxmlformats.org/officeDocument/2006/relationships/tags" Target="../tags/tag828.xml"/><Relationship Id="rId2" Type="http://schemas.openxmlformats.org/officeDocument/2006/relationships/tags" Target="../tags/tag827.xml"/><Relationship Id="rId15" Type="http://schemas.openxmlformats.org/officeDocument/2006/relationships/slideLayout" Target="../slideLayouts/slideLayout80.xml"/><Relationship Id="rId14" Type="http://schemas.openxmlformats.org/officeDocument/2006/relationships/tags" Target="../tags/tag839.xml"/><Relationship Id="rId13" Type="http://schemas.openxmlformats.org/officeDocument/2006/relationships/tags" Target="../tags/tag838.xml"/><Relationship Id="rId12" Type="http://schemas.openxmlformats.org/officeDocument/2006/relationships/tags" Target="../tags/tag837.xml"/><Relationship Id="rId11" Type="http://schemas.openxmlformats.org/officeDocument/2006/relationships/tags" Target="../tags/tag836.xml"/><Relationship Id="rId10" Type="http://schemas.openxmlformats.org/officeDocument/2006/relationships/tags" Target="../tags/tag835.xml"/><Relationship Id="rId1" Type="http://schemas.openxmlformats.org/officeDocument/2006/relationships/tags" Target="../tags/tag82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48.xml"/><Relationship Id="rId8" Type="http://schemas.openxmlformats.org/officeDocument/2006/relationships/tags" Target="../tags/tag847.xml"/><Relationship Id="rId7" Type="http://schemas.openxmlformats.org/officeDocument/2006/relationships/tags" Target="../tags/tag846.xml"/><Relationship Id="rId6" Type="http://schemas.openxmlformats.org/officeDocument/2006/relationships/tags" Target="../tags/tag845.xml"/><Relationship Id="rId5" Type="http://schemas.openxmlformats.org/officeDocument/2006/relationships/tags" Target="../tags/tag844.xml"/><Relationship Id="rId4" Type="http://schemas.openxmlformats.org/officeDocument/2006/relationships/tags" Target="../tags/tag843.xml"/><Relationship Id="rId3" Type="http://schemas.openxmlformats.org/officeDocument/2006/relationships/tags" Target="../tags/tag842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58.xml"/><Relationship Id="rId20" Type="http://schemas.openxmlformats.org/officeDocument/2006/relationships/tags" Target="../tags/tag859.xml"/><Relationship Id="rId2" Type="http://schemas.openxmlformats.org/officeDocument/2006/relationships/tags" Target="../tags/tag841.xml"/><Relationship Id="rId19" Type="http://schemas.openxmlformats.org/officeDocument/2006/relationships/tags" Target="../tags/tag858.xml"/><Relationship Id="rId18" Type="http://schemas.openxmlformats.org/officeDocument/2006/relationships/tags" Target="../tags/tag857.xml"/><Relationship Id="rId17" Type="http://schemas.openxmlformats.org/officeDocument/2006/relationships/tags" Target="../tags/tag856.xml"/><Relationship Id="rId16" Type="http://schemas.openxmlformats.org/officeDocument/2006/relationships/tags" Target="../tags/tag855.xml"/><Relationship Id="rId15" Type="http://schemas.openxmlformats.org/officeDocument/2006/relationships/tags" Target="../tags/tag854.xml"/><Relationship Id="rId14" Type="http://schemas.openxmlformats.org/officeDocument/2006/relationships/tags" Target="../tags/tag853.xml"/><Relationship Id="rId13" Type="http://schemas.openxmlformats.org/officeDocument/2006/relationships/tags" Target="../tags/tag852.xml"/><Relationship Id="rId12" Type="http://schemas.openxmlformats.org/officeDocument/2006/relationships/tags" Target="../tags/tag851.xml"/><Relationship Id="rId11" Type="http://schemas.openxmlformats.org/officeDocument/2006/relationships/tags" Target="../tags/tag850.xml"/><Relationship Id="rId10" Type="http://schemas.openxmlformats.org/officeDocument/2006/relationships/tags" Target="../tags/tag849.xml"/><Relationship Id="rId1" Type="http://schemas.openxmlformats.org/officeDocument/2006/relationships/tags" Target="../tags/tag84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867.xml"/><Relationship Id="rId7" Type="http://schemas.openxmlformats.org/officeDocument/2006/relationships/tags" Target="../tags/tag866.xml"/><Relationship Id="rId6" Type="http://schemas.openxmlformats.org/officeDocument/2006/relationships/tags" Target="../tags/tag865.xml"/><Relationship Id="rId5" Type="http://schemas.openxmlformats.org/officeDocument/2006/relationships/tags" Target="../tags/tag864.xml"/><Relationship Id="rId4" Type="http://schemas.openxmlformats.org/officeDocument/2006/relationships/tags" Target="../tags/tag863.xml"/><Relationship Id="rId3" Type="http://schemas.openxmlformats.org/officeDocument/2006/relationships/tags" Target="../tags/tag862.xml"/><Relationship Id="rId2" Type="http://schemas.openxmlformats.org/officeDocument/2006/relationships/tags" Target="../tags/tag861.xml"/><Relationship Id="rId1" Type="http://schemas.openxmlformats.org/officeDocument/2006/relationships/tags" Target="../tags/tag8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875.xml"/><Relationship Id="rId7" Type="http://schemas.openxmlformats.org/officeDocument/2006/relationships/tags" Target="../tags/tag874.xml"/><Relationship Id="rId6" Type="http://schemas.openxmlformats.org/officeDocument/2006/relationships/tags" Target="../tags/tag873.xml"/><Relationship Id="rId5" Type="http://schemas.openxmlformats.org/officeDocument/2006/relationships/tags" Target="../tags/tag872.xml"/><Relationship Id="rId4" Type="http://schemas.openxmlformats.org/officeDocument/2006/relationships/tags" Target="../tags/tag871.xml"/><Relationship Id="rId3" Type="http://schemas.openxmlformats.org/officeDocument/2006/relationships/tags" Target="../tags/tag870.xml"/><Relationship Id="rId2" Type="http://schemas.openxmlformats.org/officeDocument/2006/relationships/tags" Target="../tags/tag869.xml"/><Relationship Id="rId1" Type="http://schemas.openxmlformats.org/officeDocument/2006/relationships/tags" Target="../tags/tag86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84.xml"/><Relationship Id="rId8" Type="http://schemas.openxmlformats.org/officeDocument/2006/relationships/tags" Target="../tags/tag883.xml"/><Relationship Id="rId7" Type="http://schemas.openxmlformats.org/officeDocument/2006/relationships/tags" Target="../tags/tag882.xml"/><Relationship Id="rId6" Type="http://schemas.openxmlformats.org/officeDocument/2006/relationships/tags" Target="../tags/tag881.xml"/><Relationship Id="rId5" Type="http://schemas.openxmlformats.org/officeDocument/2006/relationships/tags" Target="../tags/tag880.xml"/><Relationship Id="rId4" Type="http://schemas.openxmlformats.org/officeDocument/2006/relationships/tags" Target="../tags/tag879.xml"/><Relationship Id="rId3" Type="http://schemas.openxmlformats.org/officeDocument/2006/relationships/tags" Target="../tags/tag878.xml"/><Relationship Id="rId2" Type="http://schemas.openxmlformats.org/officeDocument/2006/relationships/tags" Target="../tags/tag877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886.xml"/><Relationship Id="rId10" Type="http://schemas.openxmlformats.org/officeDocument/2006/relationships/tags" Target="../tags/tag885.xml"/><Relationship Id="rId1" Type="http://schemas.openxmlformats.org/officeDocument/2006/relationships/tags" Target="../tags/tag87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95.xml"/><Relationship Id="rId8" Type="http://schemas.openxmlformats.org/officeDocument/2006/relationships/tags" Target="../tags/tag894.xml"/><Relationship Id="rId7" Type="http://schemas.openxmlformats.org/officeDocument/2006/relationships/tags" Target="../tags/tag893.xml"/><Relationship Id="rId6" Type="http://schemas.openxmlformats.org/officeDocument/2006/relationships/tags" Target="../tags/tag892.xml"/><Relationship Id="rId5" Type="http://schemas.openxmlformats.org/officeDocument/2006/relationships/tags" Target="../tags/tag891.xml"/><Relationship Id="rId4" Type="http://schemas.openxmlformats.org/officeDocument/2006/relationships/tags" Target="../tags/tag890.xml"/><Relationship Id="rId3" Type="http://schemas.openxmlformats.org/officeDocument/2006/relationships/tags" Target="../tags/tag889.xml"/><Relationship Id="rId2" Type="http://schemas.openxmlformats.org/officeDocument/2006/relationships/tags" Target="../tags/tag888.xml"/><Relationship Id="rId10" Type="http://schemas.openxmlformats.org/officeDocument/2006/relationships/slideLayout" Target="../slideLayouts/slideLayout47.xml"/><Relationship Id="rId1" Type="http://schemas.openxmlformats.org/officeDocument/2006/relationships/tags" Target="../tags/tag8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Assistant by Blade_X</a:t>
            </a:r>
            <a:endParaRPr lang="en-US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261235" y="3903345"/>
            <a:ext cx="6292850" cy="2059940"/>
          </a:xfrm>
        </p:spPr>
        <p:txBody>
          <a:bodyPr/>
          <a:lstStyle/>
          <a:p>
            <a:r>
              <a:rPr lang="en-US"/>
              <a:t>TEAM MEMBERS:</a:t>
            </a:r>
            <a:endParaRPr lang="en-US"/>
          </a:p>
          <a:p>
            <a:r>
              <a:rPr lang="en-US"/>
              <a:t>1. Rijan Poudel                                    </a:t>
            </a:r>
            <a:endParaRPr lang="en-US"/>
          </a:p>
          <a:p>
            <a:r>
              <a:rPr lang="en-US"/>
              <a:t>2. Raj  Shrestha</a:t>
            </a:r>
            <a:endParaRPr lang="en-US"/>
          </a:p>
          <a:p>
            <a:r>
              <a:rPr lang="en-US"/>
              <a:t>      3. Prayash Acharya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2456" y="1320165"/>
            <a:ext cx="2372678" cy="622935"/>
          </a:xfrm>
        </p:spPr>
        <p:txBody>
          <a:bodyPr wrap="square">
            <a:normAutofit fontScale="90000"/>
          </a:bodyPr>
          <a:lstStyle/>
          <a:p>
            <a:pPr algn="l"/>
            <a:r>
              <a:rPr lang="en-US" spc="0">
                <a:latin typeface="+mj-lt"/>
              </a:rPr>
              <a:t>Future Scope</a:t>
            </a:r>
            <a:endParaRPr lang="en-US" spc="0">
              <a:latin typeface="+mj-lt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6033" y="857727"/>
            <a:ext cx="3897967" cy="4685824"/>
          </a:xfrm>
          <a:custGeom>
            <a:avLst/>
            <a:gdLst>
              <a:gd name="connsiteX0" fmla="*/ 5197289 w 5197289"/>
              <a:gd name="connsiteY0" fmla="*/ 0 h 6247765"/>
              <a:gd name="connsiteX1" fmla="*/ 5196019 w 5197289"/>
              <a:gd name="connsiteY1" fmla="*/ 6247765 h 6247765"/>
              <a:gd name="connsiteX2" fmla="*/ 3386490 w 5197289"/>
              <a:gd name="connsiteY2" fmla="*/ 4233545 h 6247765"/>
              <a:gd name="connsiteX3" fmla="*/ 510927 w 5197289"/>
              <a:gd name="connsiteY3" fmla="*/ 2096135 h 6247765"/>
              <a:gd name="connsiteX4" fmla="*/ 351561 w 5197289"/>
              <a:gd name="connsiteY4" fmla="*/ 635 h 624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7289" h="6247765">
                <a:moveTo>
                  <a:pt x="5197289" y="0"/>
                </a:moveTo>
                <a:lnTo>
                  <a:pt x="5196019" y="6247765"/>
                </a:lnTo>
                <a:cubicBezTo>
                  <a:pt x="4933796" y="5459730"/>
                  <a:pt x="4359191" y="4914265"/>
                  <a:pt x="3386490" y="4233545"/>
                </a:cubicBezTo>
                <a:cubicBezTo>
                  <a:pt x="2433472" y="3513455"/>
                  <a:pt x="1499501" y="3013075"/>
                  <a:pt x="510927" y="2096135"/>
                </a:cubicBezTo>
                <a:cubicBezTo>
                  <a:pt x="-365267" y="1219835"/>
                  <a:pt x="96957" y="366395"/>
                  <a:pt x="351561" y="635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1304449" y="2783681"/>
            <a:ext cx="3397568" cy="432911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p>
            <a:pPr algn="l" fontAlgn="auto">
              <a:lnSpc>
                <a:spcPct val="100000"/>
              </a:lnSpc>
            </a:pPr>
            <a:r>
              <a:rPr lang="en-US" sz="1650" b="1" dirty="0">
                <a:solidFill>
                  <a:schemeClr val="tx2"/>
                </a:solidFill>
                <a:latin typeface="+mn-lt"/>
                <a:sym typeface="Arial" panose="020B0604020202020204" pitchFamily="34" charset="0"/>
              </a:rPr>
              <a:t>Full AI chat inside website</a:t>
            </a:r>
            <a:endParaRPr lang="en-US" sz="1650" b="1" dirty="0">
              <a:solidFill>
                <a:schemeClr val="tx2"/>
              </a:solidFill>
              <a:latin typeface="+mn-lt"/>
              <a:sym typeface="Arial" panose="020B0604020202020204" pitchFamily="34" charset="0"/>
            </a:endParaRPr>
          </a:p>
        </p:txBody>
      </p:sp>
      <p:sp>
        <p:nvSpPr>
          <p:cNvPr id="3" name="圆角矩形 8"/>
          <p:cNvSpPr/>
          <p:nvPr>
            <p:custDataLst>
              <p:tags r:id="rId5"/>
            </p:custDataLst>
          </p:nvPr>
        </p:nvSpPr>
        <p:spPr>
          <a:xfrm>
            <a:off x="614363" y="2792730"/>
            <a:ext cx="425768" cy="4257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 dirty="0">
                <a:solidFill>
                  <a:srgbClr val="FFFFFF"/>
                </a:solidFill>
                <a:latin typeface="+mj-lt"/>
                <a:cs typeface="Arial" panose="020B0604020202020204" pitchFamily="34" charset="0"/>
                <a:sym typeface="+mn-lt"/>
              </a:rPr>
              <a:t>01</a:t>
            </a:r>
            <a:endParaRPr lang="en-US" b="1" dirty="0">
              <a:solidFill>
                <a:srgbClr val="FFFFFF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圆角矩形 18"/>
          <p:cNvSpPr/>
          <p:nvPr>
            <p:custDataLst>
              <p:tags r:id="rId6"/>
            </p:custDataLst>
          </p:nvPr>
        </p:nvSpPr>
        <p:spPr>
          <a:xfrm>
            <a:off x="614363" y="3591401"/>
            <a:ext cx="425768" cy="4257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>
                <a:solidFill>
                  <a:srgbClr val="FFFFFF"/>
                </a:solidFill>
                <a:latin typeface="+mj-lt"/>
                <a:cs typeface="Arial" panose="020B0604020202020204" pitchFamily="34" charset="0"/>
                <a:sym typeface="+mn-lt"/>
              </a:rPr>
              <a:t>02</a:t>
            </a:r>
            <a:endParaRPr lang="en-US" b="1">
              <a:solidFill>
                <a:srgbClr val="FFFFFF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6" name="圆角矩形 19"/>
          <p:cNvSpPr/>
          <p:nvPr>
            <p:custDataLst>
              <p:tags r:id="rId7"/>
            </p:custDataLst>
          </p:nvPr>
        </p:nvSpPr>
        <p:spPr>
          <a:xfrm>
            <a:off x="614363" y="4411028"/>
            <a:ext cx="425768" cy="4257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b="1" dirty="0">
                <a:solidFill>
                  <a:srgbClr val="FFFFFF"/>
                </a:solidFill>
                <a:latin typeface="+mj-lt"/>
                <a:cs typeface="Arial" panose="020B0604020202020204" pitchFamily="34" charset="0"/>
                <a:sym typeface="+mn-lt"/>
              </a:rPr>
              <a:t>03</a:t>
            </a:r>
            <a:endParaRPr lang="en-US" b="1" dirty="0">
              <a:solidFill>
                <a:srgbClr val="FFFFFF"/>
              </a:solidFill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1283494" y="4399121"/>
            <a:ext cx="3397568" cy="432911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p>
            <a:pPr algn="l" fontAlgn="auto">
              <a:lnSpc>
                <a:spcPct val="100000"/>
              </a:lnSpc>
            </a:pPr>
            <a:r>
              <a:rPr lang="en-US" sz="1650" b="1" dirty="0">
                <a:solidFill>
                  <a:schemeClr val="tx2"/>
                </a:solidFill>
                <a:latin typeface="+mn-lt"/>
                <a:sym typeface="Arial" panose="020B0604020202020204" pitchFamily="34" charset="0"/>
              </a:rPr>
              <a:t>Mobile and voice assistant features</a:t>
            </a:r>
            <a:endParaRPr lang="en-US" sz="1650" b="1" dirty="0">
              <a:solidFill>
                <a:schemeClr val="tx2"/>
              </a:solidFill>
              <a:latin typeface="+mn-lt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1283494" y="3591401"/>
            <a:ext cx="3397568" cy="432911"/>
          </a:xfrm>
          <a:prstGeom prst="rect">
            <a:avLst/>
          </a:prstGeom>
          <a:noFill/>
        </p:spPr>
        <p:txBody>
          <a:bodyPr wrap="square" lIns="0" rIns="0" rtlCol="0" anchor="ctr" anchorCtr="0">
            <a:normAutofit/>
          </a:bodyPr>
          <a:p>
            <a:pPr algn="l" fontAlgn="auto">
              <a:lnSpc>
                <a:spcPct val="100000"/>
              </a:lnSpc>
            </a:pPr>
            <a:r>
              <a:rPr lang="en-US" sz="1650" b="1" dirty="0">
                <a:solidFill>
                  <a:schemeClr val="tx2"/>
                </a:solidFill>
                <a:latin typeface="+mn-lt"/>
                <a:sym typeface="Arial" panose="020B0604020202020204" pitchFamily="34" charset="0"/>
              </a:rPr>
              <a:t>User login and database support</a:t>
            </a:r>
            <a:endParaRPr lang="en-US" sz="1650" b="1" dirty="0">
              <a:solidFill>
                <a:schemeClr val="tx2"/>
              </a:solidFill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/>
              <a:t>Future business plan for blade x team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en-US"/>
              <a:t> 1.Taking specific charge for displaying others website in our web.</a:t>
            </a:r>
            <a:endParaRPr lang="en-US"/>
          </a:p>
          <a:p>
            <a:pPr marL="0" indent="0">
              <a:buNone/>
            </a:pPr>
            <a:r>
              <a:rPr lang="en-US"/>
              <a:t>2. Displaying ads by which we can get profit.</a:t>
            </a:r>
            <a:endParaRPr lang="en-US"/>
          </a:p>
          <a:p>
            <a:pPr marL="0" indent="0">
              <a:buNone/>
            </a:pPr>
            <a:r>
              <a:rPr lang="en-US"/>
              <a:t>3. Making it more advance.</a:t>
            </a:r>
            <a:endParaRPr lang="en-US"/>
          </a:p>
          <a:p>
            <a:pPr marL="0" indent="0">
              <a:buNone/>
            </a:pPr>
            <a:r>
              <a:rPr lang="en-US"/>
              <a:t>4. Lunch more intresting website in our website.</a:t>
            </a:r>
            <a:endParaRPr lang="en-US"/>
          </a:p>
          <a:p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1209199" y="3434715"/>
            <a:ext cx="3529592" cy="896779"/>
          </a:xfrm>
        </p:spPr>
        <p:txBody>
          <a:bodyPr>
            <a:normAutofit fontScale="90000"/>
          </a:bodyPr>
          <a:lstStyle/>
          <a:p>
            <a:r>
              <a:rPr lang="en-US"/>
              <a:t>Conclusion</a:t>
            </a:r>
            <a:endParaRPr lang="en-US"/>
          </a:p>
        </p:txBody>
      </p:sp>
      <p:sp>
        <p:nvSpPr>
          <p:cNvPr id="21" name="任意多边形: 形状 20"/>
          <p:cNvSpPr/>
          <p:nvPr>
            <p:custDataLst>
              <p:tags r:id="rId2"/>
            </p:custDataLst>
          </p:nvPr>
        </p:nvSpPr>
        <p:spPr>
          <a:xfrm>
            <a:off x="519735" y="3171881"/>
            <a:ext cx="1111604" cy="157777"/>
          </a:xfrm>
          <a:custGeom>
            <a:avLst/>
            <a:gdLst/>
            <a:ahLst/>
            <a:cxnLst/>
            <a:rect l="l" t="t" r="r" b="b"/>
            <a:pathLst>
              <a:path w="1482138" h="210369">
                <a:moveTo>
                  <a:pt x="296209" y="44748"/>
                </a:moveTo>
                <a:cubicBezTo>
                  <a:pt x="281464" y="44748"/>
                  <a:pt x="269891" y="50063"/>
                  <a:pt x="261490" y="60693"/>
                </a:cubicBezTo>
                <a:cubicBezTo>
                  <a:pt x="253089" y="71323"/>
                  <a:pt x="248889" y="86154"/>
                  <a:pt x="248889" y="105185"/>
                </a:cubicBezTo>
                <a:cubicBezTo>
                  <a:pt x="248889" y="124215"/>
                  <a:pt x="253089" y="139046"/>
                  <a:pt x="261490" y="149676"/>
                </a:cubicBezTo>
                <a:cubicBezTo>
                  <a:pt x="269891" y="160306"/>
                  <a:pt x="281464" y="165621"/>
                  <a:pt x="296209" y="165621"/>
                </a:cubicBezTo>
                <a:cubicBezTo>
                  <a:pt x="310954" y="165621"/>
                  <a:pt x="322526" y="160306"/>
                  <a:pt x="330928" y="149676"/>
                </a:cubicBezTo>
                <a:cubicBezTo>
                  <a:pt x="339329" y="139046"/>
                  <a:pt x="343529" y="124215"/>
                  <a:pt x="343529" y="105185"/>
                </a:cubicBezTo>
                <a:cubicBezTo>
                  <a:pt x="343529" y="86154"/>
                  <a:pt x="339329" y="71323"/>
                  <a:pt x="330928" y="60693"/>
                </a:cubicBezTo>
                <a:cubicBezTo>
                  <a:pt x="322526" y="50063"/>
                  <a:pt x="310954" y="44748"/>
                  <a:pt x="296209" y="44748"/>
                </a:cubicBezTo>
                <a:close/>
                <a:moveTo>
                  <a:pt x="1148925" y="3600"/>
                </a:moveTo>
                <a:lnTo>
                  <a:pt x="1308374" y="3600"/>
                </a:lnTo>
                <a:lnTo>
                  <a:pt x="1308374" y="48349"/>
                </a:lnTo>
                <a:lnTo>
                  <a:pt x="1252566" y="48349"/>
                </a:lnTo>
                <a:lnTo>
                  <a:pt x="1252566" y="206769"/>
                </a:lnTo>
                <a:lnTo>
                  <a:pt x="1204732" y="206769"/>
                </a:lnTo>
                <a:lnTo>
                  <a:pt x="1204732" y="48349"/>
                </a:lnTo>
                <a:lnTo>
                  <a:pt x="1148925" y="48349"/>
                </a:lnTo>
                <a:close/>
                <a:moveTo>
                  <a:pt x="958158" y="3600"/>
                </a:moveTo>
                <a:lnTo>
                  <a:pt x="1001878" y="3600"/>
                </a:lnTo>
                <a:lnTo>
                  <a:pt x="1079802" y="118815"/>
                </a:lnTo>
                <a:lnTo>
                  <a:pt x="1081345" y="118815"/>
                </a:lnTo>
                <a:lnTo>
                  <a:pt x="1081345" y="3600"/>
                </a:lnTo>
                <a:lnTo>
                  <a:pt x="1129180" y="3600"/>
                </a:lnTo>
                <a:lnTo>
                  <a:pt x="1129180" y="206769"/>
                </a:lnTo>
                <a:lnTo>
                  <a:pt x="1088032" y="206769"/>
                </a:lnTo>
                <a:lnTo>
                  <a:pt x="1007536" y="91554"/>
                </a:lnTo>
                <a:lnTo>
                  <a:pt x="1005993" y="91554"/>
                </a:lnTo>
                <a:lnTo>
                  <a:pt x="1005993" y="206769"/>
                </a:lnTo>
                <a:lnTo>
                  <a:pt x="958158" y="206769"/>
                </a:lnTo>
                <a:close/>
                <a:moveTo>
                  <a:pt x="786708" y="3600"/>
                </a:moveTo>
                <a:lnTo>
                  <a:pt x="924811" y="3600"/>
                </a:lnTo>
                <a:lnTo>
                  <a:pt x="924811" y="46806"/>
                </a:lnTo>
                <a:lnTo>
                  <a:pt x="834543" y="46806"/>
                </a:lnTo>
                <a:lnTo>
                  <a:pt x="834543" y="82296"/>
                </a:lnTo>
                <a:lnTo>
                  <a:pt x="919925" y="82296"/>
                </a:lnTo>
                <a:lnTo>
                  <a:pt x="919925" y="125501"/>
                </a:lnTo>
                <a:lnTo>
                  <a:pt x="834543" y="125501"/>
                </a:lnTo>
                <a:lnTo>
                  <a:pt x="834543" y="163563"/>
                </a:lnTo>
                <a:lnTo>
                  <a:pt x="927897" y="163563"/>
                </a:lnTo>
                <a:lnTo>
                  <a:pt x="927897" y="206769"/>
                </a:lnTo>
                <a:lnTo>
                  <a:pt x="786708" y="206769"/>
                </a:lnTo>
                <a:close/>
                <a:moveTo>
                  <a:pt x="606000" y="3600"/>
                </a:moveTo>
                <a:lnTo>
                  <a:pt x="765449" y="3600"/>
                </a:lnTo>
                <a:lnTo>
                  <a:pt x="765449" y="48349"/>
                </a:lnTo>
                <a:lnTo>
                  <a:pt x="709642" y="48349"/>
                </a:lnTo>
                <a:lnTo>
                  <a:pt x="709642" y="206769"/>
                </a:lnTo>
                <a:lnTo>
                  <a:pt x="661807" y="206769"/>
                </a:lnTo>
                <a:lnTo>
                  <a:pt x="661807" y="48349"/>
                </a:lnTo>
                <a:lnTo>
                  <a:pt x="606000" y="48349"/>
                </a:lnTo>
                <a:close/>
                <a:moveTo>
                  <a:pt x="415233" y="3600"/>
                </a:moveTo>
                <a:lnTo>
                  <a:pt x="458953" y="3600"/>
                </a:lnTo>
                <a:lnTo>
                  <a:pt x="536877" y="118815"/>
                </a:lnTo>
                <a:lnTo>
                  <a:pt x="538420" y="118815"/>
                </a:lnTo>
                <a:lnTo>
                  <a:pt x="538420" y="3600"/>
                </a:lnTo>
                <a:lnTo>
                  <a:pt x="586255" y="3600"/>
                </a:lnTo>
                <a:lnTo>
                  <a:pt x="586255" y="206769"/>
                </a:lnTo>
                <a:lnTo>
                  <a:pt x="545107" y="206769"/>
                </a:lnTo>
                <a:lnTo>
                  <a:pt x="464611" y="91554"/>
                </a:lnTo>
                <a:lnTo>
                  <a:pt x="463068" y="91554"/>
                </a:lnTo>
                <a:lnTo>
                  <a:pt x="463068" y="206769"/>
                </a:lnTo>
                <a:lnTo>
                  <a:pt x="415233" y="206769"/>
                </a:lnTo>
                <a:close/>
                <a:moveTo>
                  <a:pt x="1403185" y="0"/>
                </a:moveTo>
                <a:cubicBezTo>
                  <a:pt x="1439876" y="0"/>
                  <a:pt x="1466193" y="16459"/>
                  <a:pt x="1482138" y="49378"/>
                </a:cubicBezTo>
                <a:lnTo>
                  <a:pt x="1440990" y="68408"/>
                </a:lnTo>
                <a:cubicBezTo>
                  <a:pt x="1436704" y="59322"/>
                  <a:pt x="1431475" y="52849"/>
                  <a:pt x="1425302" y="48992"/>
                </a:cubicBezTo>
                <a:cubicBezTo>
                  <a:pt x="1419130" y="45134"/>
                  <a:pt x="1411587" y="43205"/>
                  <a:pt x="1402671" y="43205"/>
                </a:cubicBezTo>
                <a:cubicBezTo>
                  <a:pt x="1394613" y="43205"/>
                  <a:pt x="1387798" y="44963"/>
                  <a:pt x="1382226" y="48477"/>
                </a:cubicBezTo>
                <a:cubicBezTo>
                  <a:pt x="1376654" y="51992"/>
                  <a:pt x="1373867" y="56407"/>
                  <a:pt x="1373867" y="61722"/>
                </a:cubicBezTo>
                <a:cubicBezTo>
                  <a:pt x="1373867" y="65322"/>
                  <a:pt x="1374939" y="68280"/>
                  <a:pt x="1377082" y="70594"/>
                </a:cubicBezTo>
                <a:cubicBezTo>
                  <a:pt x="1379225" y="72909"/>
                  <a:pt x="1382954" y="75181"/>
                  <a:pt x="1388269" y="77410"/>
                </a:cubicBezTo>
                <a:cubicBezTo>
                  <a:pt x="1393584" y="79638"/>
                  <a:pt x="1401471" y="82124"/>
                  <a:pt x="1411929" y="84868"/>
                </a:cubicBezTo>
                <a:cubicBezTo>
                  <a:pt x="1425474" y="88297"/>
                  <a:pt x="1436875" y="91940"/>
                  <a:pt x="1446134" y="95798"/>
                </a:cubicBezTo>
                <a:cubicBezTo>
                  <a:pt x="1455392" y="99655"/>
                  <a:pt x="1463536" y="105699"/>
                  <a:pt x="1470565" y="113928"/>
                </a:cubicBezTo>
                <a:cubicBezTo>
                  <a:pt x="1477595" y="122158"/>
                  <a:pt x="1481109" y="133131"/>
                  <a:pt x="1481109" y="146847"/>
                </a:cubicBezTo>
                <a:cubicBezTo>
                  <a:pt x="1481109" y="159534"/>
                  <a:pt x="1477680" y="170678"/>
                  <a:pt x="1470822" y="180280"/>
                </a:cubicBezTo>
                <a:cubicBezTo>
                  <a:pt x="1463964" y="189881"/>
                  <a:pt x="1454406" y="197296"/>
                  <a:pt x="1442147" y="202525"/>
                </a:cubicBezTo>
                <a:cubicBezTo>
                  <a:pt x="1429889" y="207754"/>
                  <a:pt x="1415873" y="210369"/>
                  <a:pt x="1400099" y="210369"/>
                </a:cubicBezTo>
                <a:cubicBezTo>
                  <a:pt x="1380726" y="210369"/>
                  <a:pt x="1363880" y="205697"/>
                  <a:pt x="1349564" y="196353"/>
                </a:cubicBezTo>
                <a:cubicBezTo>
                  <a:pt x="1335248" y="187009"/>
                  <a:pt x="1324661" y="174622"/>
                  <a:pt x="1317803" y="159191"/>
                </a:cubicBezTo>
                <a:lnTo>
                  <a:pt x="1359208" y="140417"/>
                </a:lnTo>
                <a:cubicBezTo>
                  <a:pt x="1362637" y="149333"/>
                  <a:pt x="1367952" y="156019"/>
                  <a:pt x="1375153" y="160477"/>
                </a:cubicBezTo>
                <a:cubicBezTo>
                  <a:pt x="1382354" y="164935"/>
                  <a:pt x="1390755" y="167164"/>
                  <a:pt x="1400357" y="167164"/>
                </a:cubicBezTo>
                <a:cubicBezTo>
                  <a:pt x="1410129" y="167164"/>
                  <a:pt x="1417887" y="165578"/>
                  <a:pt x="1423631" y="162406"/>
                </a:cubicBezTo>
                <a:cubicBezTo>
                  <a:pt x="1429374" y="159234"/>
                  <a:pt x="1432246" y="154905"/>
                  <a:pt x="1432246" y="149419"/>
                </a:cubicBezTo>
                <a:cubicBezTo>
                  <a:pt x="1432246" y="145647"/>
                  <a:pt x="1431217" y="142475"/>
                  <a:pt x="1429160" y="139903"/>
                </a:cubicBezTo>
                <a:cubicBezTo>
                  <a:pt x="1427103" y="137331"/>
                  <a:pt x="1423374" y="134888"/>
                  <a:pt x="1417973" y="132574"/>
                </a:cubicBezTo>
                <a:cubicBezTo>
                  <a:pt x="1412572" y="130259"/>
                  <a:pt x="1404729" y="127730"/>
                  <a:pt x="1394442" y="124987"/>
                </a:cubicBezTo>
                <a:cubicBezTo>
                  <a:pt x="1380554" y="121215"/>
                  <a:pt x="1369024" y="117400"/>
                  <a:pt x="1359851" y="113543"/>
                </a:cubicBezTo>
                <a:cubicBezTo>
                  <a:pt x="1350679" y="109685"/>
                  <a:pt x="1342578" y="103599"/>
                  <a:pt x="1335548" y="95283"/>
                </a:cubicBezTo>
                <a:cubicBezTo>
                  <a:pt x="1328519" y="86968"/>
                  <a:pt x="1325004" y="76038"/>
                  <a:pt x="1325004" y="62493"/>
                </a:cubicBezTo>
                <a:cubicBezTo>
                  <a:pt x="1325004" y="50492"/>
                  <a:pt x="1328476" y="39733"/>
                  <a:pt x="1335420" y="30218"/>
                </a:cubicBezTo>
                <a:cubicBezTo>
                  <a:pt x="1342363" y="20703"/>
                  <a:pt x="1351793" y="13287"/>
                  <a:pt x="1363709" y="7972"/>
                </a:cubicBezTo>
                <a:cubicBezTo>
                  <a:pt x="1375625" y="2657"/>
                  <a:pt x="1388784" y="0"/>
                  <a:pt x="1403185" y="0"/>
                </a:cubicBezTo>
                <a:close/>
                <a:moveTo>
                  <a:pt x="296209" y="0"/>
                </a:moveTo>
                <a:cubicBezTo>
                  <a:pt x="315926" y="0"/>
                  <a:pt x="332985" y="4200"/>
                  <a:pt x="347387" y="12602"/>
                </a:cubicBezTo>
                <a:cubicBezTo>
                  <a:pt x="361789" y="21003"/>
                  <a:pt x="372890" y="33090"/>
                  <a:pt x="380691" y="48863"/>
                </a:cubicBezTo>
                <a:cubicBezTo>
                  <a:pt x="388492" y="64637"/>
                  <a:pt x="392392" y="83410"/>
                  <a:pt x="392392" y="105185"/>
                </a:cubicBezTo>
                <a:cubicBezTo>
                  <a:pt x="392392" y="126959"/>
                  <a:pt x="388492" y="145732"/>
                  <a:pt x="380691" y="161506"/>
                </a:cubicBezTo>
                <a:cubicBezTo>
                  <a:pt x="372890" y="177279"/>
                  <a:pt x="361789" y="189366"/>
                  <a:pt x="347387" y="197768"/>
                </a:cubicBezTo>
                <a:cubicBezTo>
                  <a:pt x="332985" y="206169"/>
                  <a:pt x="315926" y="210369"/>
                  <a:pt x="296209" y="210369"/>
                </a:cubicBezTo>
                <a:cubicBezTo>
                  <a:pt x="276492" y="210369"/>
                  <a:pt x="259433" y="206169"/>
                  <a:pt x="245031" y="197768"/>
                </a:cubicBezTo>
                <a:cubicBezTo>
                  <a:pt x="230629" y="189366"/>
                  <a:pt x="219528" y="177279"/>
                  <a:pt x="211727" y="161506"/>
                </a:cubicBezTo>
                <a:cubicBezTo>
                  <a:pt x="203926" y="145732"/>
                  <a:pt x="200025" y="126959"/>
                  <a:pt x="200025" y="105185"/>
                </a:cubicBezTo>
                <a:cubicBezTo>
                  <a:pt x="200025" y="83410"/>
                  <a:pt x="203926" y="64637"/>
                  <a:pt x="211727" y="48863"/>
                </a:cubicBezTo>
                <a:cubicBezTo>
                  <a:pt x="219528" y="33090"/>
                  <a:pt x="230629" y="21003"/>
                  <a:pt x="245031" y="12602"/>
                </a:cubicBezTo>
                <a:cubicBezTo>
                  <a:pt x="259433" y="4200"/>
                  <a:pt x="276492" y="0"/>
                  <a:pt x="296209" y="0"/>
                </a:cubicBezTo>
                <a:close/>
                <a:moveTo>
                  <a:pt x="99784" y="0"/>
                </a:moveTo>
                <a:cubicBezTo>
                  <a:pt x="134932" y="0"/>
                  <a:pt x="160649" y="17231"/>
                  <a:pt x="176937" y="51692"/>
                </a:cubicBezTo>
                <a:lnTo>
                  <a:pt x="134503" y="70209"/>
                </a:lnTo>
                <a:cubicBezTo>
                  <a:pt x="130903" y="61808"/>
                  <a:pt x="125888" y="55464"/>
                  <a:pt x="119458" y="51178"/>
                </a:cubicBezTo>
                <a:cubicBezTo>
                  <a:pt x="113029" y="46891"/>
                  <a:pt x="105528" y="44748"/>
                  <a:pt x="96955" y="44748"/>
                </a:cubicBezTo>
                <a:cubicBezTo>
                  <a:pt x="87697" y="44748"/>
                  <a:pt x="79425" y="47192"/>
                  <a:pt x="72138" y="52078"/>
                </a:cubicBezTo>
                <a:cubicBezTo>
                  <a:pt x="64851" y="56964"/>
                  <a:pt x="59194" y="63908"/>
                  <a:pt x="55164" y="72909"/>
                </a:cubicBezTo>
                <a:cubicBezTo>
                  <a:pt x="51135" y="81910"/>
                  <a:pt x="49121" y="92326"/>
                  <a:pt x="49121" y="104156"/>
                </a:cubicBezTo>
                <a:cubicBezTo>
                  <a:pt x="49121" y="116500"/>
                  <a:pt x="51135" y="127302"/>
                  <a:pt x="55164" y="136560"/>
                </a:cubicBezTo>
                <a:cubicBezTo>
                  <a:pt x="59194" y="145818"/>
                  <a:pt x="64851" y="152976"/>
                  <a:pt x="72138" y="158034"/>
                </a:cubicBezTo>
                <a:cubicBezTo>
                  <a:pt x="79425" y="163092"/>
                  <a:pt x="87697" y="165621"/>
                  <a:pt x="96955" y="165621"/>
                </a:cubicBezTo>
                <a:cubicBezTo>
                  <a:pt x="113243" y="165621"/>
                  <a:pt x="125930" y="157134"/>
                  <a:pt x="135017" y="140160"/>
                </a:cubicBezTo>
                <a:lnTo>
                  <a:pt x="177451" y="158677"/>
                </a:lnTo>
                <a:cubicBezTo>
                  <a:pt x="169736" y="175308"/>
                  <a:pt x="158977" y="188081"/>
                  <a:pt x="145176" y="196996"/>
                </a:cubicBezTo>
                <a:cubicBezTo>
                  <a:pt x="131374" y="205911"/>
                  <a:pt x="115386" y="210369"/>
                  <a:pt x="97213" y="210369"/>
                </a:cubicBezTo>
                <a:cubicBezTo>
                  <a:pt x="78353" y="210369"/>
                  <a:pt x="61551" y="205954"/>
                  <a:pt x="46806" y="197125"/>
                </a:cubicBezTo>
                <a:cubicBezTo>
                  <a:pt x="32062" y="188295"/>
                  <a:pt x="20574" y="175822"/>
                  <a:pt x="12345" y="159706"/>
                </a:cubicBezTo>
                <a:cubicBezTo>
                  <a:pt x="4115" y="143589"/>
                  <a:pt x="0" y="125073"/>
                  <a:pt x="0" y="104156"/>
                </a:cubicBezTo>
                <a:cubicBezTo>
                  <a:pt x="0" y="83582"/>
                  <a:pt x="4158" y="65408"/>
                  <a:pt x="12473" y="49635"/>
                </a:cubicBezTo>
                <a:cubicBezTo>
                  <a:pt x="20789" y="33861"/>
                  <a:pt x="32533" y="21645"/>
                  <a:pt x="47706" y="12987"/>
                </a:cubicBezTo>
                <a:cubicBezTo>
                  <a:pt x="62880" y="4329"/>
                  <a:pt x="80239" y="0"/>
                  <a:pt x="9978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  <a:prstDash val="sysDot"/>
          </a:ln>
          <a:effectLst>
            <a:outerShdw blurRad="139700" dist="38100" sx="102000" sy="102000" algn="ctr" rotWithShape="0">
              <a:schemeClr val="accent1">
                <a:lumMod val="75000"/>
                <a:alpha val="34000"/>
              </a:schemeClr>
            </a:outerShdw>
          </a:effec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rmAutofit fontScale="32500" lnSpcReduction="20000"/>
          </a:bodyPr>
          <a:lstStyle/>
          <a:p>
            <a:pPr indent="-228600">
              <a:lnSpc>
                <a:spcPct val="130000"/>
              </a:lnSpc>
              <a:spcBef>
                <a:spcPts val="1000"/>
              </a:spcBef>
            </a:pPr>
            <a:endParaRPr lang="en-US" sz="1500">
              <a:ln>
                <a:noFill/>
                <a:prstDash val="sysDot"/>
              </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1">
                    <a:lumMod val="75000"/>
                    <a:alpha val="34000"/>
                  </a:schemeClr>
                </a:outerShdw>
              </a:effectLst>
              <a:latin typeface="+mj-lt"/>
            </a:endParaRPr>
          </a:p>
        </p:txBody>
      </p: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3927395" y="1966040"/>
            <a:ext cx="2338137" cy="1454132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1350" dirty="0"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4"/>
            </p:custDataLst>
          </p:nvPr>
        </p:nvCxnSpPr>
        <p:spPr>
          <a:xfrm>
            <a:off x="4026465" y="2515686"/>
            <a:ext cx="19075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序号"/>
          <p:cNvSpPr txBox="1"/>
          <p:nvPr>
            <p:custDataLst>
              <p:tags r:id="rId5"/>
            </p:custDataLst>
          </p:nvPr>
        </p:nvSpPr>
        <p:spPr>
          <a:xfrm>
            <a:off x="4096957" y="2058918"/>
            <a:ext cx="1972818" cy="45676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Arial" panose="020B0604020202020204" pitchFamily="34" charset="0"/>
                <a:sym typeface="+mn-ea"/>
              </a:rPr>
              <a:t>01</a:t>
            </a:r>
            <a:endParaRPr lang="en-US" alt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标题"/>
          <p:cNvSpPr txBox="1"/>
          <p:nvPr>
            <p:custDataLst>
              <p:tags r:id="rId6"/>
            </p:custDataLst>
          </p:nvPr>
        </p:nvSpPr>
        <p:spPr>
          <a:xfrm>
            <a:off x="4096957" y="2593799"/>
            <a:ext cx="1972818" cy="691267"/>
          </a:xfrm>
          <a:prstGeom prst="rect">
            <a:avLst/>
          </a:prstGeom>
          <a:noFill/>
        </p:spPr>
        <p:txBody>
          <a:bodyPr vert="horz" wrap="square" lIns="68580" tIns="0" rIns="68580" bIns="0" rtlCol="0" anchor="t" anchorCtr="0">
            <a:normAutofit fontScale="7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800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Useful for student,kids and old peoples.</a:t>
            </a:r>
            <a:endParaRPr lang="zh-CN" altLang="en-US" sz="1800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7"/>
            </p:custDataLst>
          </p:nvPr>
        </p:nvSpPr>
        <p:spPr>
          <a:xfrm>
            <a:off x="6530353" y="1966040"/>
            <a:ext cx="2338137" cy="1454132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1350" dirty="0"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8"/>
            </p:custDataLst>
          </p:nvPr>
        </p:nvCxnSpPr>
        <p:spPr>
          <a:xfrm>
            <a:off x="6629423" y="2515686"/>
            <a:ext cx="19075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序号"/>
          <p:cNvSpPr txBox="1"/>
          <p:nvPr>
            <p:custDataLst>
              <p:tags r:id="rId9"/>
            </p:custDataLst>
          </p:nvPr>
        </p:nvSpPr>
        <p:spPr>
          <a:xfrm>
            <a:off x="6699914" y="2058918"/>
            <a:ext cx="1972818" cy="45676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Arial" panose="020B0604020202020204" pitchFamily="34" charset="0"/>
                <a:sym typeface="+mn-ea"/>
              </a:rPr>
              <a:t>02</a:t>
            </a:r>
            <a:endParaRPr lang="en-US" alt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标题"/>
          <p:cNvSpPr txBox="1"/>
          <p:nvPr>
            <p:custDataLst>
              <p:tags r:id="rId10"/>
            </p:custDataLst>
          </p:nvPr>
        </p:nvSpPr>
        <p:spPr>
          <a:xfrm>
            <a:off x="6699914" y="2593799"/>
            <a:ext cx="1972818" cy="691106"/>
          </a:xfrm>
          <a:prstGeom prst="rect">
            <a:avLst/>
          </a:prstGeom>
          <a:noFill/>
        </p:spPr>
        <p:txBody>
          <a:bodyPr vert="horz" wrap="square" lIns="68580" tIns="0" rIns="68580" bIns="0" rtlCol="0" anchor="t" anchorCtr="0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275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It is the smart and futuristic solution.</a:t>
            </a:r>
            <a:endParaRPr lang="zh-CN" altLang="en-US" sz="1275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11"/>
            </p:custDataLst>
          </p:nvPr>
        </p:nvSpPr>
        <p:spPr>
          <a:xfrm>
            <a:off x="5070029" y="3788825"/>
            <a:ext cx="2338137" cy="1454132"/>
          </a:xfrm>
          <a:prstGeom prst="roundRect">
            <a:avLst>
              <a:gd name="adj" fmla="val 12869"/>
            </a:avLst>
          </a:prstGeom>
          <a:gradFill>
            <a:gsLst>
              <a:gs pos="100000">
                <a:schemeClr val="accent1">
                  <a:lumMod val="50000"/>
                  <a:alpha val="20000"/>
                </a:schemeClr>
              </a:gs>
              <a:gs pos="0">
                <a:schemeClr val="accent1">
                  <a:lumMod val="50000"/>
                  <a:alpha val="50000"/>
                </a:schemeClr>
              </a:gs>
            </a:gsLst>
            <a:lin ang="0" scaled="1"/>
          </a:gradFill>
          <a:ln>
            <a:gradFill flip="none" rotWithShape="1">
              <a:gsLst>
                <a:gs pos="0">
                  <a:schemeClr val="bg1">
                    <a:lumMod val="5000"/>
                    <a:lumOff val="95000"/>
                  </a:schemeClr>
                </a:gs>
                <a:gs pos="100000">
                  <a:schemeClr val="accent1">
                    <a:alpha val="0"/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sz="1350" dirty="0"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12"/>
            </p:custDataLst>
          </p:nvPr>
        </p:nvCxnSpPr>
        <p:spPr>
          <a:xfrm>
            <a:off x="5169099" y="4338470"/>
            <a:ext cx="190756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  <a:lumMod val="45000"/>
                    <a:lumOff val="5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序号"/>
          <p:cNvSpPr txBox="1"/>
          <p:nvPr>
            <p:custDataLst>
              <p:tags r:id="rId13"/>
            </p:custDataLst>
          </p:nvPr>
        </p:nvSpPr>
        <p:spPr>
          <a:xfrm>
            <a:off x="5239591" y="3881702"/>
            <a:ext cx="1972818" cy="456768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3CCFF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rgbClr val="33CCFF">
                      <a:alpha val="34000"/>
                    </a:srgbClr>
                  </a:outerShdw>
                </a:effectLst>
                <a:latin typeface="+mj-lt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2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>
                  <a:outerShdw blurRad="139700" dist="38100" sx="102000" sy="102000" algn="ctr" rotWithShape="0">
                    <a:schemeClr val="accent2">
                      <a:alpha val="34000"/>
                    </a:schemeClr>
                  </a:outerShdw>
                </a:effectLst>
                <a:cs typeface="Arial" panose="020B0604020202020204" pitchFamily="34" charset="0"/>
                <a:sym typeface="+mn-ea"/>
              </a:rPr>
              <a:t>03</a:t>
            </a:r>
            <a:endParaRPr lang="en-US" altLang="zh-CN" sz="2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effectLst>
                <a:outerShdw blurRad="139700" dist="38100" sx="102000" sy="102000" algn="ctr" rotWithShape="0">
                  <a:schemeClr val="accent2">
                    <a:alpha val="34000"/>
                  </a:schemeClr>
                </a:outerShdw>
              </a:effectLst>
              <a:cs typeface="Arial" panose="020B0604020202020204" pitchFamily="34" charset="0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14"/>
            </p:custDataLst>
          </p:nvPr>
        </p:nvSpPr>
        <p:spPr>
          <a:xfrm>
            <a:off x="5239591" y="4416583"/>
            <a:ext cx="1972818" cy="691106"/>
          </a:xfrm>
          <a:prstGeom prst="rect">
            <a:avLst/>
          </a:prstGeom>
          <a:noFill/>
        </p:spPr>
        <p:txBody>
          <a:bodyPr vert="horz" wrap="square" lIns="68580" tIns="0" rIns="68580" bIns="0" rtlCol="0" anchor="t" anchorCtr="0">
            <a:normAutofit lnSpcReduction="10000"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4400">
                <a:gradFill>
                  <a:gsLst>
                    <a:gs pos="0">
                      <a:srgbClr val="CA9471"/>
                    </a:gs>
                    <a:gs pos="100000">
                      <a:srgbClr val="EED3B5"/>
                    </a:gs>
                  </a:gsLst>
                  <a:lin ang="13500000" scaled="1"/>
                </a:gradFill>
                <a:latin typeface="+mj-ea"/>
                <a:ea typeface="+mj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1275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Value for time</a:t>
            </a:r>
            <a:r>
              <a:rPr lang="en-US" altLang="zh-CN" sz="1275" dirty="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and small project but very useful and affective</a:t>
            </a:r>
            <a:endParaRPr lang="en-US" altLang="zh-CN" sz="1275" dirty="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2800"/>
              <a:t>Thank you</a:t>
            </a:r>
            <a:endParaRPr lang="en-US" sz="280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09650" y="3930650"/>
            <a:ext cx="2551430" cy="874395"/>
          </a:xfrm>
        </p:spPr>
        <p:txBody>
          <a:bodyPr>
            <a:noAutofit/>
          </a:bodyPr>
          <a:lstStyle/>
          <a:p>
            <a:r>
              <a:rPr lang="en-US" sz="2000"/>
              <a:t>A</a:t>
            </a:r>
            <a:r>
              <a:rPr lang="en-US" sz="1400"/>
              <a:t>NY Quries and suggestion for us?</a:t>
            </a:r>
            <a:endParaRPr lang="en-US" sz="140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About Us</a:t>
            </a:r>
            <a:endParaRPr lang="en-US"/>
          </a:p>
        </p:txBody>
      </p:sp>
      <p:sp>
        <p:nvSpPr>
          <p:cNvPr id="2" name="圆角矩形标注 12"/>
          <p:cNvSpPr/>
          <p:nvPr>
            <p:custDataLst>
              <p:tags r:id="rId2"/>
            </p:custDataLst>
          </p:nvPr>
        </p:nvSpPr>
        <p:spPr>
          <a:xfrm>
            <a:off x="86345" y="3034574"/>
            <a:ext cx="2626622" cy="1799034"/>
          </a:xfrm>
          <a:prstGeom prst="wedgeRoundRectCallout">
            <a:avLst>
              <a:gd name="adj1" fmla="val -20836"/>
              <a:gd name="adj2" fmla="val 65533"/>
              <a:gd name="adj3" fmla="val 16667"/>
            </a:avLst>
          </a:prstGeom>
          <a:solidFill>
            <a:schemeClr val="bg2"/>
          </a:solidFill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3" name="序号"/>
          <p:cNvSpPr txBox="1"/>
          <p:nvPr>
            <p:custDataLst>
              <p:tags r:id="rId3"/>
            </p:custDataLst>
          </p:nvPr>
        </p:nvSpPr>
        <p:spPr>
          <a:xfrm>
            <a:off x="366631" y="3221431"/>
            <a:ext cx="2060279" cy="746360"/>
          </a:xfrm>
          <a:prstGeom prst="rect">
            <a:avLst/>
          </a:prstGeom>
          <a:noFill/>
        </p:spPr>
        <p:txBody>
          <a:bodyPr wrap="none" lIns="67500" tIns="0" rIns="67500" bIns="0" rtlCol="0" anchor="b" anchorCtr="0">
            <a:noAutofit/>
          </a:bodyPr>
          <a:p>
            <a:pPr>
              <a:lnSpc>
                <a:spcPct val="100000"/>
              </a:lnSpc>
            </a:pPr>
            <a:r>
              <a:rPr lang="en-US" sz="4050" b="1" dirty="0">
                <a:gradFill>
                  <a:gsLst>
                    <a:gs pos="50000">
                      <a:schemeClr val="accent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5600000" scaled="0"/>
                </a:gradFill>
                <a:latin typeface="+mn-lt"/>
              </a:rPr>
              <a:t>01</a:t>
            </a:r>
            <a:endParaRPr lang="en-US" sz="4050" b="1" dirty="0">
              <a:gradFill>
                <a:gsLst>
                  <a:gs pos="50000">
                    <a:schemeClr val="accent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5600000" scaled="0"/>
              </a:gradFill>
              <a:latin typeface="+mn-ea"/>
            </a:endParaRPr>
          </a:p>
        </p:txBody>
      </p:sp>
      <p:sp>
        <p:nvSpPr>
          <p:cNvPr id="5" name="项标题"/>
          <p:cNvSpPr txBox="1"/>
          <p:nvPr>
            <p:custDataLst>
              <p:tags r:id="rId4"/>
            </p:custDataLst>
          </p:nvPr>
        </p:nvSpPr>
        <p:spPr>
          <a:xfrm>
            <a:off x="378309" y="3942849"/>
            <a:ext cx="2238265" cy="590328"/>
          </a:xfrm>
          <a:prstGeom prst="rect">
            <a:avLst/>
          </a:prstGeom>
          <a:noFill/>
        </p:spPr>
        <p:txBody>
          <a:bodyPr wrap="square" lIns="67500" tIns="35100" rIns="67500" bIns="35100" rtlCol="0" anchor="t">
            <a:normAutofit fontScale="90000" lnSpcReduction="20000"/>
          </a:bodyPr>
          <a:p>
            <a:pPr>
              <a:lnSpc>
                <a:spcPct val="100000"/>
              </a:lnSpc>
            </a:pPr>
            <a:r>
              <a:rPr lang="en-US" sz="14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Developed by students of Shree Sahid Smriti Secondary School</a:t>
            </a:r>
            <a:endParaRPr lang="en-US" sz="1425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圆角矩形标注 12"/>
          <p:cNvSpPr/>
          <p:nvPr>
            <p:custDataLst>
              <p:tags r:id="rId5"/>
            </p:custDataLst>
          </p:nvPr>
        </p:nvSpPr>
        <p:spPr>
          <a:xfrm>
            <a:off x="3229478" y="3034574"/>
            <a:ext cx="2626622" cy="1799034"/>
          </a:xfrm>
          <a:prstGeom prst="wedgeRoundRectCallout">
            <a:avLst>
              <a:gd name="adj1" fmla="val -20836"/>
              <a:gd name="adj2" fmla="val 65533"/>
              <a:gd name="adj3" fmla="val 16667"/>
            </a:avLst>
          </a:prstGeom>
          <a:solidFill>
            <a:schemeClr val="bg2"/>
          </a:solidFill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10" name="序号"/>
          <p:cNvSpPr txBox="1"/>
          <p:nvPr>
            <p:custDataLst>
              <p:tags r:id="rId6"/>
            </p:custDataLst>
          </p:nvPr>
        </p:nvSpPr>
        <p:spPr>
          <a:xfrm>
            <a:off x="3509765" y="3221431"/>
            <a:ext cx="2060279" cy="746360"/>
          </a:xfrm>
          <a:prstGeom prst="rect">
            <a:avLst/>
          </a:prstGeom>
          <a:noFill/>
        </p:spPr>
        <p:txBody>
          <a:bodyPr wrap="none" lIns="67500" tIns="0" rIns="67500" bIns="0" rtlCol="0" anchor="b" anchorCtr="0">
            <a:noAutofit/>
          </a:bodyPr>
          <a:p>
            <a:pPr>
              <a:lnSpc>
                <a:spcPct val="100000"/>
              </a:lnSpc>
            </a:pPr>
            <a:r>
              <a:rPr lang="en-US" sz="4050" b="1" dirty="0">
                <a:gradFill>
                  <a:gsLst>
                    <a:gs pos="50000">
                      <a:schemeClr val="accent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5600000" scaled="0"/>
                </a:gradFill>
                <a:latin typeface="+mn-lt"/>
              </a:rPr>
              <a:t>02</a:t>
            </a:r>
            <a:endParaRPr lang="en-US" sz="4050" b="1" dirty="0">
              <a:gradFill>
                <a:gsLst>
                  <a:gs pos="50000">
                    <a:schemeClr val="accent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5600000" scaled="0"/>
              </a:gradFill>
              <a:latin typeface="+mn-ea"/>
            </a:endParaRPr>
          </a:p>
        </p:txBody>
      </p:sp>
      <p:sp>
        <p:nvSpPr>
          <p:cNvPr id="11" name="项标题"/>
          <p:cNvSpPr txBox="1"/>
          <p:nvPr>
            <p:custDataLst>
              <p:tags r:id="rId7"/>
            </p:custDataLst>
          </p:nvPr>
        </p:nvSpPr>
        <p:spPr>
          <a:xfrm>
            <a:off x="3521444" y="3942849"/>
            <a:ext cx="2238265" cy="590328"/>
          </a:xfrm>
          <a:prstGeom prst="rect">
            <a:avLst/>
          </a:prstGeom>
          <a:noFill/>
        </p:spPr>
        <p:txBody>
          <a:bodyPr wrap="square" lIns="67500" tIns="35100" rIns="67500" bIns="35100" rtlCol="0" anchor="t">
            <a:normAutofit fontScale="90000" lnSpcReduction="20000"/>
          </a:bodyPr>
          <a:p>
            <a:pPr>
              <a:lnSpc>
                <a:spcPct val="100000"/>
              </a:lnSpc>
            </a:pPr>
            <a:r>
              <a:rPr lang="en-US" sz="14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Created for hackathon at Narayani Model Secondary School</a:t>
            </a:r>
            <a:endParaRPr lang="en-US" sz="1425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圆角矩形标注 12"/>
          <p:cNvSpPr/>
          <p:nvPr>
            <p:custDataLst>
              <p:tags r:id="rId8"/>
            </p:custDataLst>
          </p:nvPr>
        </p:nvSpPr>
        <p:spPr>
          <a:xfrm>
            <a:off x="6372613" y="3034574"/>
            <a:ext cx="2626622" cy="1799034"/>
          </a:xfrm>
          <a:prstGeom prst="wedgeRoundRectCallout">
            <a:avLst>
              <a:gd name="adj1" fmla="val -20836"/>
              <a:gd name="adj2" fmla="val 65533"/>
              <a:gd name="adj3" fmla="val 16667"/>
            </a:avLst>
          </a:prstGeom>
          <a:solidFill>
            <a:schemeClr val="bg2"/>
          </a:solidFill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19" name="序号"/>
          <p:cNvSpPr txBox="1"/>
          <p:nvPr>
            <p:custDataLst>
              <p:tags r:id="rId9"/>
            </p:custDataLst>
          </p:nvPr>
        </p:nvSpPr>
        <p:spPr>
          <a:xfrm>
            <a:off x="6652899" y="3221431"/>
            <a:ext cx="2060279" cy="746360"/>
          </a:xfrm>
          <a:prstGeom prst="rect">
            <a:avLst/>
          </a:prstGeom>
          <a:noFill/>
        </p:spPr>
        <p:txBody>
          <a:bodyPr wrap="none" lIns="67500" tIns="0" rIns="67500" bIns="0" rtlCol="0" anchor="b" anchorCtr="0">
            <a:noAutofit/>
          </a:bodyPr>
          <a:p>
            <a:pPr>
              <a:lnSpc>
                <a:spcPct val="100000"/>
              </a:lnSpc>
            </a:pPr>
            <a:r>
              <a:rPr lang="en-US" sz="4050" b="1" dirty="0">
                <a:gradFill>
                  <a:gsLst>
                    <a:gs pos="50000">
                      <a:schemeClr val="accent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5600000" scaled="0"/>
                </a:gradFill>
                <a:latin typeface="+mn-lt"/>
              </a:rPr>
              <a:t>03</a:t>
            </a:r>
            <a:endParaRPr lang="en-US" sz="4050" b="1" dirty="0">
              <a:gradFill>
                <a:gsLst>
                  <a:gs pos="50000">
                    <a:schemeClr val="accent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5600000" scaled="0"/>
              </a:gradFill>
              <a:latin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10"/>
            </p:custDataLst>
          </p:nvPr>
        </p:nvSpPr>
        <p:spPr>
          <a:xfrm>
            <a:off x="6664577" y="3942849"/>
            <a:ext cx="2238265" cy="590328"/>
          </a:xfrm>
          <a:prstGeom prst="rect">
            <a:avLst/>
          </a:prstGeom>
          <a:noFill/>
        </p:spPr>
        <p:txBody>
          <a:bodyPr wrap="square" lIns="67500" tIns="35100" rIns="67500" bIns="35100" rtlCol="0" anchor="t">
            <a:normAutofit fontScale="90000"/>
          </a:bodyPr>
          <a:p>
            <a:pPr>
              <a:lnSpc>
                <a:spcPct val="100000"/>
              </a:lnSpc>
            </a:pPr>
            <a:r>
              <a:rPr lang="en-US" sz="1275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AI used as a intertainment, learning and support tool</a:t>
            </a:r>
            <a:endParaRPr lang="en-US" sz="1275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1094423" y="1294448"/>
            <a:ext cx="3737610" cy="662940"/>
          </a:xfrm>
        </p:spPr>
        <p:txBody>
          <a:bodyPr>
            <a:normAutofit fontScale="90000"/>
          </a:bodyPr>
          <a:lstStyle/>
          <a:p>
            <a:r>
              <a:rPr lang="en-US"/>
              <a:t>Table of contain</a:t>
            </a:r>
            <a:endParaRPr lang="en-US"/>
          </a:p>
        </p:txBody>
      </p:sp>
      <p:cxnSp>
        <p:nvCxnSpPr>
          <p:cNvPr id="2" name="直接连接符 1"/>
          <p:cNvCxnSpPr/>
          <p:nvPr>
            <p:custDataLst>
              <p:tags r:id="rId2"/>
            </p:custDataLst>
          </p:nvPr>
        </p:nvCxnSpPr>
        <p:spPr>
          <a:xfrm>
            <a:off x="755714" y="3699103"/>
            <a:ext cx="2567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序号"/>
          <p:cNvSpPr txBox="1"/>
          <p:nvPr>
            <p:custDataLst>
              <p:tags r:id="rId3"/>
            </p:custDataLst>
          </p:nvPr>
        </p:nvSpPr>
        <p:spPr>
          <a:xfrm>
            <a:off x="663050" y="2517626"/>
            <a:ext cx="1425205" cy="497108"/>
          </a:xfrm>
          <a:prstGeom prst="rect">
            <a:avLst/>
          </a:prstGeom>
          <a:noFill/>
        </p:spPr>
        <p:txBody>
          <a:bodyPr vert="horz" wrap="square" lIns="53816" tIns="0" rIns="0" bIns="0" rtlCol="0" anchor="b" anchorCtr="0">
            <a:normAutofit fontScale="80000"/>
          </a:bodyPr>
          <a:p>
            <a:pPr lvl="0" algn="l">
              <a:buClrTx/>
              <a:buSzTx/>
              <a:buFontTx/>
            </a:pPr>
            <a:r>
              <a:rPr lang="en-US" altLang="zh-CN" sz="375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rPr>
              <a:t>01</a:t>
            </a:r>
            <a:endParaRPr lang="en-US" altLang="zh-CN" sz="375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标题"/>
          <p:cNvSpPr txBox="1"/>
          <p:nvPr>
            <p:custDataLst>
              <p:tags r:id="rId4"/>
            </p:custDataLst>
          </p:nvPr>
        </p:nvSpPr>
        <p:spPr>
          <a:xfrm>
            <a:off x="663050" y="2924965"/>
            <a:ext cx="1761598" cy="758693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1. Introduction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5"/>
            </p:custDataLst>
          </p:nvPr>
        </p:nvCxnSpPr>
        <p:spPr>
          <a:xfrm>
            <a:off x="755714" y="5230486"/>
            <a:ext cx="2567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序号"/>
          <p:cNvSpPr txBox="1"/>
          <p:nvPr>
            <p:custDataLst>
              <p:tags r:id="rId6"/>
            </p:custDataLst>
          </p:nvPr>
        </p:nvSpPr>
        <p:spPr>
          <a:xfrm>
            <a:off x="663050" y="4049009"/>
            <a:ext cx="1425205" cy="497108"/>
          </a:xfrm>
          <a:prstGeom prst="rect">
            <a:avLst/>
          </a:prstGeom>
          <a:noFill/>
        </p:spPr>
        <p:txBody>
          <a:bodyPr vert="horz" wrap="square" lIns="53816" tIns="0" rIns="0" bIns="0" rtlCol="0" anchor="b" anchorCtr="0">
            <a:normAutofit fontScale="80000"/>
          </a:bodyPr>
          <a:p>
            <a:pPr lvl="0" algn="l">
              <a:buClrTx/>
              <a:buSzTx/>
              <a:buFontTx/>
            </a:pPr>
            <a:r>
              <a:rPr lang="en-US" altLang="zh-CN" sz="375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rPr>
              <a:t>05</a:t>
            </a:r>
            <a:endParaRPr lang="en-US" altLang="zh-CN" sz="375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标题"/>
          <p:cNvSpPr txBox="1"/>
          <p:nvPr>
            <p:custDataLst>
              <p:tags r:id="rId7"/>
            </p:custDataLst>
          </p:nvPr>
        </p:nvSpPr>
        <p:spPr>
          <a:xfrm>
            <a:off x="663050" y="4456349"/>
            <a:ext cx="1761598" cy="758693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5. Features and tools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8"/>
            </p:custDataLst>
          </p:nvPr>
        </p:nvCxnSpPr>
        <p:spPr>
          <a:xfrm>
            <a:off x="2853222" y="3699103"/>
            <a:ext cx="2567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序号"/>
          <p:cNvSpPr txBox="1"/>
          <p:nvPr>
            <p:custDataLst>
              <p:tags r:id="rId9"/>
            </p:custDataLst>
          </p:nvPr>
        </p:nvSpPr>
        <p:spPr>
          <a:xfrm>
            <a:off x="2760557" y="2517626"/>
            <a:ext cx="1425205" cy="497108"/>
          </a:xfrm>
          <a:prstGeom prst="rect">
            <a:avLst/>
          </a:prstGeom>
          <a:noFill/>
        </p:spPr>
        <p:txBody>
          <a:bodyPr vert="horz" wrap="square" lIns="53816" tIns="0" rIns="0" bIns="0" rtlCol="0" anchor="b" anchorCtr="0">
            <a:normAutofit fontScale="80000"/>
          </a:bodyPr>
          <a:p>
            <a:pPr lvl="0" algn="l">
              <a:buClrTx/>
              <a:buSzTx/>
              <a:buFontTx/>
            </a:pPr>
            <a:r>
              <a:rPr lang="en-US" altLang="zh-CN" sz="375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rPr>
              <a:t>02</a:t>
            </a:r>
            <a:endParaRPr lang="en-US" altLang="zh-CN" sz="375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30" name="标题"/>
          <p:cNvSpPr txBox="1"/>
          <p:nvPr>
            <p:custDataLst>
              <p:tags r:id="rId10"/>
            </p:custDataLst>
          </p:nvPr>
        </p:nvSpPr>
        <p:spPr>
          <a:xfrm>
            <a:off x="2760557" y="2924965"/>
            <a:ext cx="1761598" cy="758693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2. Problem statement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11"/>
            </p:custDataLst>
          </p:nvPr>
        </p:nvCxnSpPr>
        <p:spPr>
          <a:xfrm>
            <a:off x="2853222" y="5230486"/>
            <a:ext cx="2567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序号"/>
          <p:cNvSpPr txBox="1"/>
          <p:nvPr>
            <p:custDataLst>
              <p:tags r:id="rId12"/>
            </p:custDataLst>
          </p:nvPr>
        </p:nvSpPr>
        <p:spPr>
          <a:xfrm>
            <a:off x="2760557" y="4049009"/>
            <a:ext cx="1425205" cy="497108"/>
          </a:xfrm>
          <a:prstGeom prst="rect">
            <a:avLst/>
          </a:prstGeom>
          <a:noFill/>
        </p:spPr>
        <p:txBody>
          <a:bodyPr vert="horz" wrap="square" lIns="53816" tIns="0" rIns="0" bIns="0" rtlCol="0" anchor="b" anchorCtr="0">
            <a:normAutofit fontScale="80000"/>
          </a:bodyPr>
          <a:p>
            <a:pPr lvl="0" algn="l">
              <a:buClrTx/>
              <a:buSzTx/>
              <a:buFontTx/>
            </a:pPr>
            <a:r>
              <a:rPr lang="en-US" altLang="zh-CN" sz="375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rPr>
              <a:t>06</a:t>
            </a:r>
            <a:endParaRPr lang="en-US" altLang="zh-CN" sz="375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35" name="标题"/>
          <p:cNvSpPr txBox="1"/>
          <p:nvPr>
            <p:custDataLst>
              <p:tags r:id="rId13"/>
            </p:custDataLst>
          </p:nvPr>
        </p:nvSpPr>
        <p:spPr>
          <a:xfrm>
            <a:off x="2760557" y="4456349"/>
            <a:ext cx="1761598" cy="758693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6. Technology stack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4"/>
            </p:custDataLst>
          </p:nvPr>
        </p:nvCxnSpPr>
        <p:spPr>
          <a:xfrm>
            <a:off x="4950730" y="3699103"/>
            <a:ext cx="2567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序号"/>
          <p:cNvSpPr txBox="1"/>
          <p:nvPr>
            <p:custDataLst>
              <p:tags r:id="rId15"/>
            </p:custDataLst>
          </p:nvPr>
        </p:nvSpPr>
        <p:spPr>
          <a:xfrm>
            <a:off x="4858065" y="2517626"/>
            <a:ext cx="1425205" cy="497108"/>
          </a:xfrm>
          <a:prstGeom prst="rect">
            <a:avLst/>
          </a:prstGeom>
          <a:noFill/>
        </p:spPr>
        <p:txBody>
          <a:bodyPr vert="horz" wrap="square" lIns="53816" tIns="0" rIns="0" bIns="0" rtlCol="0" anchor="b" anchorCtr="0">
            <a:normAutofit fontScale="80000"/>
          </a:bodyPr>
          <a:p>
            <a:pPr lvl="0" algn="l">
              <a:buClrTx/>
              <a:buSzTx/>
              <a:buFontTx/>
            </a:pPr>
            <a:r>
              <a:rPr lang="en-US" altLang="zh-CN" sz="375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rPr>
              <a:t>03</a:t>
            </a:r>
            <a:endParaRPr lang="en-US" altLang="zh-CN" sz="375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标题"/>
          <p:cNvSpPr txBox="1"/>
          <p:nvPr>
            <p:custDataLst>
              <p:tags r:id="rId16"/>
            </p:custDataLst>
          </p:nvPr>
        </p:nvSpPr>
        <p:spPr>
          <a:xfrm>
            <a:off x="4858065" y="2924965"/>
            <a:ext cx="1761598" cy="758693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3. Our solution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48" name="直接连接符 47"/>
          <p:cNvCxnSpPr/>
          <p:nvPr>
            <p:custDataLst>
              <p:tags r:id="rId17"/>
            </p:custDataLst>
          </p:nvPr>
        </p:nvCxnSpPr>
        <p:spPr>
          <a:xfrm>
            <a:off x="4950730" y="5230486"/>
            <a:ext cx="2567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序号"/>
          <p:cNvSpPr txBox="1"/>
          <p:nvPr>
            <p:custDataLst>
              <p:tags r:id="rId18"/>
            </p:custDataLst>
          </p:nvPr>
        </p:nvSpPr>
        <p:spPr>
          <a:xfrm>
            <a:off x="4858065" y="4049009"/>
            <a:ext cx="1425205" cy="497108"/>
          </a:xfrm>
          <a:prstGeom prst="rect">
            <a:avLst/>
          </a:prstGeom>
          <a:noFill/>
        </p:spPr>
        <p:txBody>
          <a:bodyPr vert="horz" wrap="square" lIns="53816" tIns="0" rIns="0" bIns="0" rtlCol="0" anchor="b" anchorCtr="0">
            <a:normAutofit fontScale="80000"/>
          </a:bodyPr>
          <a:p>
            <a:pPr lvl="0" algn="l">
              <a:buClrTx/>
              <a:buSzTx/>
              <a:buFontTx/>
            </a:pPr>
            <a:r>
              <a:rPr lang="en-US" altLang="zh-CN" sz="375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rPr>
              <a:t>07</a:t>
            </a:r>
            <a:endParaRPr lang="en-US" altLang="zh-CN" sz="375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51" name="标题"/>
          <p:cNvSpPr txBox="1"/>
          <p:nvPr>
            <p:custDataLst>
              <p:tags r:id="rId19"/>
            </p:custDataLst>
          </p:nvPr>
        </p:nvSpPr>
        <p:spPr>
          <a:xfrm>
            <a:off x="4858065" y="4456349"/>
            <a:ext cx="1761598" cy="758693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7. Future scope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20"/>
            </p:custDataLst>
          </p:nvPr>
        </p:nvCxnSpPr>
        <p:spPr>
          <a:xfrm>
            <a:off x="7048238" y="3699103"/>
            <a:ext cx="2567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序号"/>
          <p:cNvSpPr txBox="1"/>
          <p:nvPr>
            <p:custDataLst>
              <p:tags r:id="rId21"/>
            </p:custDataLst>
          </p:nvPr>
        </p:nvSpPr>
        <p:spPr>
          <a:xfrm>
            <a:off x="6955573" y="2517626"/>
            <a:ext cx="1425205" cy="497108"/>
          </a:xfrm>
          <a:prstGeom prst="rect">
            <a:avLst/>
          </a:prstGeom>
          <a:noFill/>
        </p:spPr>
        <p:txBody>
          <a:bodyPr vert="horz" wrap="square" lIns="53816" tIns="0" rIns="0" bIns="0" rtlCol="0" anchor="b" anchorCtr="0">
            <a:normAutofit fontScale="80000"/>
          </a:bodyPr>
          <a:p>
            <a:pPr lvl="0" algn="l">
              <a:buClrTx/>
              <a:buSzTx/>
              <a:buFontTx/>
            </a:pPr>
            <a:r>
              <a:rPr lang="en-US" altLang="zh-CN" sz="375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rPr>
              <a:t>04</a:t>
            </a:r>
            <a:endParaRPr lang="en-US" altLang="zh-CN" sz="375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56" name="标题"/>
          <p:cNvSpPr txBox="1"/>
          <p:nvPr>
            <p:custDataLst>
              <p:tags r:id="rId22"/>
            </p:custDataLst>
          </p:nvPr>
        </p:nvSpPr>
        <p:spPr>
          <a:xfrm>
            <a:off x="6955573" y="2924965"/>
            <a:ext cx="1761598" cy="758693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4. Landing page design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59" name="直接连接符 58"/>
          <p:cNvCxnSpPr/>
          <p:nvPr>
            <p:custDataLst>
              <p:tags r:id="rId23"/>
            </p:custDataLst>
          </p:nvPr>
        </p:nvCxnSpPr>
        <p:spPr>
          <a:xfrm>
            <a:off x="7048238" y="5230486"/>
            <a:ext cx="25674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序号"/>
          <p:cNvSpPr txBox="1"/>
          <p:nvPr>
            <p:custDataLst>
              <p:tags r:id="rId24"/>
            </p:custDataLst>
          </p:nvPr>
        </p:nvSpPr>
        <p:spPr>
          <a:xfrm>
            <a:off x="6955573" y="4049009"/>
            <a:ext cx="1425205" cy="497108"/>
          </a:xfrm>
          <a:prstGeom prst="rect">
            <a:avLst/>
          </a:prstGeom>
          <a:noFill/>
        </p:spPr>
        <p:txBody>
          <a:bodyPr vert="horz" wrap="square" lIns="53816" tIns="0" rIns="0" bIns="0" rtlCol="0" anchor="b" anchorCtr="0">
            <a:normAutofit fontScale="80000"/>
          </a:bodyPr>
          <a:p>
            <a:pPr lvl="0" algn="l">
              <a:buClrTx/>
              <a:buSzTx/>
              <a:buFontTx/>
            </a:pPr>
            <a:r>
              <a:rPr lang="en-US" altLang="zh-CN" sz="375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Arial" panose="020B0604020202020204" pitchFamily="34" charset="0"/>
                <a:sym typeface="+mn-ea"/>
              </a:rPr>
              <a:t>08</a:t>
            </a:r>
            <a:endParaRPr lang="en-US" altLang="zh-CN" sz="375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61" name="标题"/>
          <p:cNvSpPr txBox="1"/>
          <p:nvPr>
            <p:custDataLst>
              <p:tags r:id="rId25"/>
            </p:custDataLst>
          </p:nvPr>
        </p:nvSpPr>
        <p:spPr>
          <a:xfrm>
            <a:off x="6955573" y="4456349"/>
            <a:ext cx="1761598" cy="758693"/>
          </a:xfrm>
          <a:prstGeom prst="rect">
            <a:avLst/>
          </a:prstGeom>
          <a:noFill/>
        </p:spPr>
        <p:txBody>
          <a:bodyPr wrap="square" lIns="68580" tIns="0" rIns="68580" bIns="0" rtlCol="0" anchor="ctr" anchorCtr="0">
            <a:normAutofit/>
          </a:bodyPr>
          <a:p>
            <a:pPr lvl="0" algn="l">
              <a:buClrTx/>
              <a:buSzTx/>
              <a:buFontTx/>
            </a:pPr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8. Future plan for business</a:t>
            </a:r>
            <a:endParaRPr lang="zh-CN" altLang="en-US" dirty="0">
              <a:solidFill>
                <a:schemeClr val="accent2"/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9920" y="1281430"/>
            <a:ext cx="8091805" cy="949325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/>
          </a:p>
        </p:txBody>
      </p:sp>
      <p:sp>
        <p:nvSpPr>
          <p:cNvPr id="2" name="任意多边形: 形状 1"/>
          <p:cNvSpPr/>
          <p:nvPr>
            <p:custDataLst>
              <p:tags r:id="rId2"/>
            </p:custDataLst>
          </p:nvPr>
        </p:nvSpPr>
        <p:spPr>
          <a:xfrm flipH="1">
            <a:off x="629841" y="2486150"/>
            <a:ext cx="7884797" cy="810865"/>
          </a:xfrm>
          <a:custGeom>
            <a:avLst/>
            <a:gdLst>
              <a:gd name="connsiteX0" fmla="*/ 10406516 w 10512426"/>
              <a:gd name="connsiteY0" fmla="*/ 0 h 1686998"/>
              <a:gd name="connsiteX1" fmla="*/ 5031381 w 10512426"/>
              <a:gd name="connsiteY1" fmla="*/ 0 h 1686998"/>
              <a:gd name="connsiteX2" fmla="*/ 764727 w 10512426"/>
              <a:gd name="connsiteY2" fmla="*/ 0 h 1686998"/>
              <a:gd name="connsiteX3" fmla="*/ 105910 w 10512426"/>
              <a:gd name="connsiteY3" fmla="*/ 0 h 1686998"/>
              <a:gd name="connsiteX4" fmla="*/ 0 w 10512426"/>
              <a:gd name="connsiteY4" fmla="*/ 105910 h 1686998"/>
              <a:gd name="connsiteX5" fmla="*/ 0 w 10512426"/>
              <a:gd name="connsiteY5" fmla="*/ 1581088 h 1686998"/>
              <a:gd name="connsiteX6" fmla="*/ 105910 w 10512426"/>
              <a:gd name="connsiteY6" fmla="*/ 1686998 h 1686998"/>
              <a:gd name="connsiteX7" fmla="*/ 764727 w 10512426"/>
              <a:gd name="connsiteY7" fmla="*/ 1686998 h 1686998"/>
              <a:gd name="connsiteX8" fmla="*/ 5031381 w 10512426"/>
              <a:gd name="connsiteY8" fmla="*/ 1686998 h 1686998"/>
              <a:gd name="connsiteX9" fmla="*/ 10406516 w 10512426"/>
              <a:gd name="connsiteY9" fmla="*/ 1686998 h 1686998"/>
              <a:gd name="connsiteX10" fmla="*/ 10512426 w 10512426"/>
              <a:gd name="connsiteY10" fmla="*/ 1581088 h 1686998"/>
              <a:gd name="connsiteX11" fmla="*/ 10512426 w 10512426"/>
              <a:gd name="connsiteY11" fmla="*/ 105910 h 1686998"/>
              <a:gd name="connsiteX12" fmla="*/ 10406516 w 10512426"/>
              <a:gd name="connsiteY12" fmla="*/ 0 h 16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426" h="1686998">
                <a:moveTo>
                  <a:pt x="10406516" y="0"/>
                </a:moveTo>
                <a:lnTo>
                  <a:pt x="5031381" y="0"/>
                </a:lnTo>
                <a:lnTo>
                  <a:pt x="764727" y="0"/>
                </a:lnTo>
                <a:lnTo>
                  <a:pt x="105910" y="0"/>
                </a:lnTo>
                <a:cubicBezTo>
                  <a:pt x="47418" y="0"/>
                  <a:pt x="0" y="47418"/>
                  <a:pt x="0" y="105910"/>
                </a:cubicBezTo>
                <a:lnTo>
                  <a:pt x="0" y="1581088"/>
                </a:lnTo>
                <a:cubicBezTo>
                  <a:pt x="0" y="1639580"/>
                  <a:pt x="47418" y="1686998"/>
                  <a:pt x="105910" y="1686998"/>
                </a:cubicBezTo>
                <a:lnTo>
                  <a:pt x="764727" y="1686998"/>
                </a:lnTo>
                <a:lnTo>
                  <a:pt x="5031381" y="1686998"/>
                </a:lnTo>
                <a:lnTo>
                  <a:pt x="10406516" y="1686998"/>
                </a:lnTo>
                <a:cubicBezTo>
                  <a:pt x="10465008" y="1686998"/>
                  <a:pt x="10512426" y="1639580"/>
                  <a:pt x="10512426" y="1581088"/>
                </a:cubicBezTo>
                <a:lnTo>
                  <a:pt x="10512426" y="105910"/>
                </a:lnTo>
                <a:cubicBezTo>
                  <a:pt x="10512426" y="47418"/>
                  <a:pt x="10465008" y="0"/>
                  <a:pt x="10406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01600" dist="101600" dir="2700000" algn="tl" rotWithShape="0">
              <a:schemeClr val="bg2">
                <a:lumMod val="50000"/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endParaRPr lang="en-US" sz="1050"/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>
            <a:off x="2336824" y="2751913"/>
            <a:ext cx="0" cy="279405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: 形状 6"/>
          <p:cNvSpPr/>
          <p:nvPr>
            <p:custDataLst>
              <p:tags r:id="rId4"/>
            </p:custDataLst>
          </p:nvPr>
        </p:nvSpPr>
        <p:spPr>
          <a:xfrm flipH="1">
            <a:off x="629841" y="3403939"/>
            <a:ext cx="7884797" cy="810865"/>
          </a:xfrm>
          <a:custGeom>
            <a:avLst/>
            <a:gdLst>
              <a:gd name="connsiteX0" fmla="*/ 10406516 w 10512426"/>
              <a:gd name="connsiteY0" fmla="*/ 0 h 1686998"/>
              <a:gd name="connsiteX1" fmla="*/ 5031381 w 10512426"/>
              <a:gd name="connsiteY1" fmla="*/ 0 h 1686998"/>
              <a:gd name="connsiteX2" fmla="*/ 764727 w 10512426"/>
              <a:gd name="connsiteY2" fmla="*/ 0 h 1686998"/>
              <a:gd name="connsiteX3" fmla="*/ 105910 w 10512426"/>
              <a:gd name="connsiteY3" fmla="*/ 0 h 1686998"/>
              <a:gd name="connsiteX4" fmla="*/ 0 w 10512426"/>
              <a:gd name="connsiteY4" fmla="*/ 105910 h 1686998"/>
              <a:gd name="connsiteX5" fmla="*/ 0 w 10512426"/>
              <a:gd name="connsiteY5" fmla="*/ 1581088 h 1686998"/>
              <a:gd name="connsiteX6" fmla="*/ 105910 w 10512426"/>
              <a:gd name="connsiteY6" fmla="*/ 1686998 h 1686998"/>
              <a:gd name="connsiteX7" fmla="*/ 764727 w 10512426"/>
              <a:gd name="connsiteY7" fmla="*/ 1686998 h 1686998"/>
              <a:gd name="connsiteX8" fmla="*/ 5031381 w 10512426"/>
              <a:gd name="connsiteY8" fmla="*/ 1686998 h 1686998"/>
              <a:gd name="connsiteX9" fmla="*/ 10406516 w 10512426"/>
              <a:gd name="connsiteY9" fmla="*/ 1686998 h 1686998"/>
              <a:gd name="connsiteX10" fmla="*/ 10512426 w 10512426"/>
              <a:gd name="connsiteY10" fmla="*/ 1581088 h 1686998"/>
              <a:gd name="connsiteX11" fmla="*/ 10512426 w 10512426"/>
              <a:gd name="connsiteY11" fmla="*/ 105910 h 1686998"/>
              <a:gd name="connsiteX12" fmla="*/ 10406516 w 10512426"/>
              <a:gd name="connsiteY12" fmla="*/ 0 h 16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426" h="1686998">
                <a:moveTo>
                  <a:pt x="10406516" y="0"/>
                </a:moveTo>
                <a:lnTo>
                  <a:pt x="5031381" y="0"/>
                </a:lnTo>
                <a:lnTo>
                  <a:pt x="764727" y="0"/>
                </a:lnTo>
                <a:lnTo>
                  <a:pt x="105910" y="0"/>
                </a:lnTo>
                <a:cubicBezTo>
                  <a:pt x="47418" y="0"/>
                  <a:pt x="0" y="47418"/>
                  <a:pt x="0" y="105910"/>
                </a:cubicBezTo>
                <a:lnTo>
                  <a:pt x="0" y="1581088"/>
                </a:lnTo>
                <a:cubicBezTo>
                  <a:pt x="0" y="1639580"/>
                  <a:pt x="47418" y="1686998"/>
                  <a:pt x="105910" y="1686998"/>
                </a:cubicBezTo>
                <a:lnTo>
                  <a:pt x="764727" y="1686998"/>
                </a:lnTo>
                <a:lnTo>
                  <a:pt x="5031381" y="1686998"/>
                </a:lnTo>
                <a:lnTo>
                  <a:pt x="10406516" y="1686998"/>
                </a:lnTo>
                <a:cubicBezTo>
                  <a:pt x="10465008" y="1686998"/>
                  <a:pt x="10512426" y="1639580"/>
                  <a:pt x="10512426" y="1581088"/>
                </a:cubicBezTo>
                <a:lnTo>
                  <a:pt x="10512426" y="105910"/>
                </a:lnTo>
                <a:cubicBezTo>
                  <a:pt x="10512426" y="47418"/>
                  <a:pt x="10465008" y="0"/>
                  <a:pt x="10406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01600" dist="101600" dir="2700000" algn="tl" rotWithShape="0">
              <a:schemeClr val="bg2">
                <a:lumMod val="50000"/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endParaRPr lang="en-US" sz="1050"/>
          </a:p>
        </p:txBody>
      </p:sp>
      <p:cxnSp>
        <p:nvCxnSpPr>
          <p:cNvPr id="8" name="直接连接符 7"/>
          <p:cNvCxnSpPr/>
          <p:nvPr>
            <p:custDataLst>
              <p:tags r:id="rId5"/>
            </p:custDataLst>
          </p:nvPr>
        </p:nvCxnSpPr>
        <p:spPr>
          <a:xfrm>
            <a:off x="2336824" y="3669702"/>
            <a:ext cx="0" cy="279405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: 形状 10"/>
          <p:cNvSpPr/>
          <p:nvPr>
            <p:custDataLst>
              <p:tags r:id="rId6"/>
            </p:custDataLst>
          </p:nvPr>
        </p:nvSpPr>
        <p:spPr>
          <a:xfrm flipH="1">
            <a:off x="629841" y="4322204"/>
            <a:ext cx="7884797" cy="810865"/>
          </a:xfrm>
          <a:custGeom>
            <a:avLst/>
            <a:gdLst>
              <a:gd name="connsiteX0" fmla="*/ 10406516 w 10512426"/>
              <a:gd name="connsiteY0" fmla="*/ 0 h 1686998"/>
              <a:gd name="connsiteX1" fmla="*/ 5031381 w 10512426"/>
              <a:gd name="connsiteY1" fmla="*/ 0 h 1686998"/>
              <a:gd name="connsiteX2" fmla="*/ 764727 w 10512426"/>
              <a:gd name="connsiteY2" fmla="*/ 0 h 1686998"/>
              <a:gd name="connsiteX3" fmla="*/ 105910 w 10512426"/>
              <a:gd name="connsiteY3" fmla="*/ 0 h 1686998"/>
              <a:gd name="connsiteX4" fmla="*/ 0 w 10512426"/>
              <a:gd name="connsiteY4" fmla="*/ 105910 h 1686998"/>
              <a:gd name="connsiteX5" fmla="*/ 0 w 10512426"/>
              <a:gd name="connsiteY5" fmla="*/ 1581088 h 1686998"/>
              <a:gd name="connsiteX6" fmla="*/ 105910 w 10512426"/>
              <a:gd name="connsiteY6" fmla="*/ 1686998 h 1686998"/>
              <a:gd name="connsiteX7" fmla="*/ 764727 w 10512426"/>
              <a:gd name="connsiteY7" fmla="*/ 1686998 h 1686998"/>
              <a:gd name="connsiteX8" fmla="*/ 5031381 w 10512426"/>
              <a:gd name="connsiteY8" fmla="*/ 1686998 h 1686998"/>
              <a:gd name="connsiteX9" fmla="*/ 10406516 w 10512426"/>
              <a:gd name="connsiteY9" fmla="*/ 1686998 h 1686998"/>
              <a:gd name="connsiteX10" fmla="*/ 10512426 w 10512426"/>
              <a:gd name="connsiteY10" fmla="*/ 1581088 h 1686998"/>
              <a:gd name="connsiteX11" fmla="*/ 10512426 w 10512426"/>
              <a:gd name="connsiteY11" fmla="*/ 105910 h 1686998"/>
              <a:gd name="connsiteX12" fmla="*/ 10406516 w 10512426"/>
              <a:gd name="connsiteY12" fmla="*/ 0 h 168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12426" h="1686998">
                <a:moveTo>
                  <a:pt x="10406516" y="0"/>
                </a:moveTo>
                <a:lnTo>
                  <a:pt x="5031381" y="0"/>
                </a:lnTo>
                <a:lnTo>
                  <a:pt x="764727" y="0"/>
                </a:lnTo>
                <a:lnTo>
                  <a:pt x="105910" y="0"/>
                </a:lnTo>
                <a:cubicBezTo>
                  <a:pt x="47418" y="0"/>
                  <a:pt x="0" y="47418"/>
                  <a:pt x="0" y="105910"/>
                </a:cubicBezTo>
                <a:lnTo>
                  <a:pt x="0" y="1581088"/>
                </a:lnTo>
                <a:cubicBezTo>
                  <a:pt x="0" y="1639580"/>
                  <a:pt x="47418" y="1686998"/>
                  <a:pt x="105910" y="1686998"/>
                </a:cubicBezTo>
                <a:lnTo>
                  <a:pt x="764727" y="1686998"/>
                </a:lnTo>
                <a:lnTo>
                  <a:pt x="5031381" y="1686998"/>
                </a:lnTo>
                <a:lnTo>
                  <a:pt x="10406516" y="1686998"/>
                </a:lnTo>
                <a:cubicBezTo>
                  <a:pt x="10465008" y="1686998"/>
                  <a:pt x="10512426" y="1639580"/>
                  <a:pt x="10512426" y="1581088"/>
                </a:cubicBezTo>
                <a:lnTo>
                  <a:pt x="10512426" y="105910"/>
                </a:lnTo>
                <a:cubicBezTo>
                  <a:pt x="10512426" y="47418"/>
                  <a:pt x="10465008" y="0"/>
                  <a:pt x="1040651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01600" dist="101600" dir="2700000" algn="tl" rotWithShape="0">
              <a:schemeClr val="bg2">
                <a:lumMod val="50000"/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endParaRPr lang="en-US" sz="1050"/>
          </a:p>
        </p:txBody>
      </p:sp>
      <p:cxnSp>
        <p:nvCxnSpPr>
          <p:cNvPr id="24" name="直接连接符 23"/>
          <p:cNvCxnSpPr/>
          <p:nvPr>
            <p:custDataLst>
              <p:tags r:id="rId7"/>
            </p:custDataLst>
          </p:nvPr>
        </p:nvCxnSpPr>
        <p:spPr>
          <a:xfrm>
            <a:off x="2336824" y="4587968"/>
            <a:ext cx="0" cy="279405"/>
          </a:xfrm>
          <a:prstGeom prst="line">
            <a:avLst/>
          </a:prstGeom>
          <a:ln w="19050" cap="rnd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序号"/>
          <p:cNvSpPr txBox="1"/>
          <p:nvPr>
            <p:custDataLst>
              <p:tags r:id="rId8"/>
            </p:custDataLst>
          </p:nvPr>
        </p:nvSpPr>
        <p:spPr>
          <a:xfrm>
            <a:off x="892747" y="2582358"/>
            <a:ext cx="1172849" cy="6185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33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01</a:t>
            </a:r>
            <a:endParaRPr lang="en-US" sz="3300" b="1" dirty="0">
              <a:gradFill flip="none" rotWithShape="1">
                <a:gsLst>
                  <a:gs pos="28000">
                    <a:schemeClr val="accent1"/>
                  </a:gs>
                  <a:gs pos="75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atin typeface="+mj-ea"/>
            </a:endParaRPr>
          </a:p>
        </p:txBody>
      </p:sp>
      <p:sp>
        <p:nvSpPr>
          <p:cNvPr id="26" name="项标题"/>
          <p:cNvSpPr txBox="1"/>
          <p:nvPr>
            <p:custDataLst>
              <p:tags r:id="rId9"/>
            </p:custDataLst>
          </p:nvPr>
        </p:nvSpPr>
        <p:spPr>
          <a:xfrm>
            <a:off x="2460656" y="2633796"/>
            <a:ext cx="5481750" cy="5155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p>
            <a:pPr algn="r">
              <a:lnSpc>
                <a:spcPct val="110000"/>
              </a:lnSpc>
            </a:pPr>
            <a:r>
              <a:rPr lang="en-US" sz="1650" b="1" dirty="0">
                <a:solidFill>
                  <a:schemeClr val="dk1"/>
                </a:solidFill>
                <a:latin typeface="+mn-lt"/>
              </a:rPr>
              <a:t>   1.Assistant by Blade_X is a smart AI powered web assistant</a:t>
            </a:r>
            <a:endParaRPr lang="en-US" sz="1650" b="1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7" name="序号"/>
          <p:cNvSpPr txBox="1"/>
          <p:nvPr>
            <p:custDataLst>
              <p:tags r:id="rId10"/>
            </p:custDataLst>
          </p:nvPr>
        </p:nvSpPr>
        <p:spPr>
          <a:xfrm>
            <a:off x="892747" y="3500147"/>
            <a:ext cx="1172849" cy="6185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33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02</a:t>
            </a:r>
            <a:endParaRPr lang="en-US" sz="3300" b="1" dirty="0">
              <a:gradFill flip="none" rotWithShape="1">
                <a:gsLst>
                  <a:gs pos="28000">
                    <a:schemeClr val="accent1"/>
                  </a:gs>
                  <a:gs pos="75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atin typeface="+mj-ea"/>
            </a:endParaRPr>
          </a:p>
        </p:txBody>
      </p:sp>
      <p:sp>
        <p:nvSpPr>
          <p:cNvPr id="28" name="项标题"/>
          <p:cNvSpPr txBox="1"/>
          <p:nvPr>
            <p:custDataLst>
              <p:tags r:id="rId11"/>
            </p:custDataLst>
          </p:nvPr>
        </p:nvSpPr>
        <p:spPr>
          <a:xfrm>
            <a:off x="2460656" y="3551585"/>
            <a:ext cx="5481750" cy="5155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r">
              <a:lnSpc>
                <a:spcPct val="110000"/>
              </a:lnSpc>
            </a:pPr>
            <a:r>
              <a:rPr lang="en-US" sz="1650" b="1" dirty="0">
                <a:solidFill>
                  <a:schemeClr val="dk1"/>
                </a:solidFill>
                <a:latin typeface="+mn-lt"/>
              </a:rPr>
              <a:t>2.Designed to simplify daily online activities</a:t>
            </a:r>
            <a:endParaRPr lang="en-US" sz="1650" b="1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9" name="序号"/>
          <p:cNvSpPr txBox="1"/>
          <p:nvPr>
            <p:custDataLst>
              <p:tags r:id="rId12"/>
            </p:custDataLst>
          </p:nvPr>
        </p:nvSpPr>
        <p:spPr>
          <a:xfrm>
            <a:off x="892747" y="4418413"/>
            <a:ext cx="1172849" cy="61855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3300" b="1" dirty="0">
                <a:gradFill flip="none" rotWithShape="1">
                  <a:gsLst>
                    <a:gs pos="28000">
                      <a:schemeClr val="accent1"/>
                    </a:gs>
                    <a:gs pos="75000">
                      <a:schemeClr val="accent1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+mj-lt"/>
              </a:rPr>
              <a:t>03</a:t>
            </a:r>
            <a:endParaRPr lang="en-US" sz="3300" b="1" dirty="0">
              <a:gradFill flip="none" rotWithShape="1">
                <a:gsLst>
                  <a:gs pos="28000">
                    <a:schemeClr val="accent1"/>
                  </a:gs>
                  <a:gs pos="75000">
                    <a:schemeClr val="accent1">
                      <a:lumMod val="75000"/>
                    </a:schemeClr>
                  </a:gs>
                </a:gsLst>
                <a:lin ang="2700000" scaled="1"/>
                <a:tileRect/>
              </a:gradFill>
              <a:latin typeface="+mj-ea"/>
            </a:endParaRPr>
          </a:p>
        </p:txBody>
      </p:sp>
      <p:sp>
        <p:nvSpPr>
          <p:cNvPr id="30" name="项标题"/>
          <p:cNvSpPr txBox="1"/>
          <p:nvPr>
            <p:custDataLst>
              <p:tags r:id="rId13"/>
            </p:custDataLst>
          </p:nvPr>
        </p:nvSpPr>
        <p:spPr>
          <a:xfrm>
            <a:off x="2460656" y="4469851"/>
            <a:ext cx="5481750" cy="51550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p>
            <a:pPr algn="r">
              <a:lnSpc>
                <a:spcPct val="110000"/>
              </a:lnSpc>
            </a:pPr>
            <a:r>
              <a:rPr lang="en-US" sz="1650" b="1" dirty="0">
                <a:solidFill>
                  <a:schemeClr val="dk1"/>
                </a:solidFill>
                <a:latin typeface="+mn-lt"/>
              </a:rPr>
              <a:t>3.Combines AI, productivity, information, and entertainment</a:t>
            </a:r>
            <a:endParaRPr lang="en-US" sz="1650" b="1" dirty="0">
              <a:solidFill>
                <a:schemeClr val="dk1"/>
              </a:solidFill>
              <a:latin typeface="+mn-lt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 Statement</a:t>
            </a:r>
            <a:endParaRPr lang="en-US"/>
          </a:p>
        </p:txBody>
      </p:sp>
      <p:sp>
        <p:nvSpPr>
          <p:cNvPr id="2" name="任意多边形: 形状 7"/>
          <p:cNvSpPr/>
          <p:nvPr>
            <p:custDataLst>
              <p:tags r:id="rId2"/>
            </p:custDataLst>
          </p:nvPr>
        </p:nvSpPr>
        <p:spPr>
          <a:xfrm>
            <a:off x="712957" y="3558456"/>
            <a:ext cx="7727926" cy="927443"/>
          </a:xfrm>
          <a:custGeom>
            <a:avLst/>
            <a:gdLst>
              <a:gd name="connsiteX0" fmla="*/ 0 w 10585450"/>
              <a:gd name="connsiteY0" fmla="*/ 0 h 1235705"/>
              <a:gd name="connsiteX1" fmla="*/ 4853311 w 10585450"/>
              <a:gd name="connsiteY1" fmla="*/ 0 h 1235705"/>
              <a:gd name="connsiteX2" fmla="*/ 4935828 w 10585450"/>
              <a:gd name="connsiteY2" fmla="*/ 142526 h 1235705"/>
              <a:gd name="connsiteX3" fmla="*/ 10585450 w 10585450"/>
              <a:gd name="connsiteY3" fmla="*/ 142526 h 1235705"/>
              <a:gd name="connsiteX4" fmla="*/ 10585450 w 10585450"/>
              <a:gd name="connsiteY4" fmla="*/ 1235705 h 1235705"/>
              <a:gd name="connsiteX5" fmla="*/ 2521348 w 10585450"/>
              <a:gd name="connsiteY5" fmla="*/ 1235705 h 1235705"/>
              <a:gd name="connsiteX6" fmla="*/ 2438831 w 10585450"/>
              <a:gd name="connsiteY6" fmla="*/ 1093181 h 1235705"/>
              <a:gd name="connsiteX7" fmla="*/ 201177 w 10585450"/>
              <a:gd name="connsiteY7" fmla="*/ 1093181 h 1235705"/>
              <a:gd name="connsiteX8" fmla="*/ 0 w 10585450"/>
              <a:gd name="connsiteY8" fmla="*/ 789183 h 123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85450" h="1235705">
                <a:moveTo>
                  <a:pt x="0" y="0"/>
                </a:moveTo>
                <a:lnTo>
                  <a:pt x="4853311" y="0"/>
                </a:lnTo>
                <a:lnTo>
                  <a:pt x="4935828" y="142526"/>
                </a:lnTo>
                <a:lnTo>
                  <a:pt x="10585450" y="142526"/>
                </a:lnTo>
                <a:lnTo>
                  <a:pt x="10585450" y="1235705"/>
                </a:lnTo>
                <a:lnTo>
                  <a:pt x="2521348" y="1235705"/>
                </a:lnTo>
                <a:lnTo>
                  <a:pt x="2438831" y="1093181"/>
                </a:lnTo>
                <a:lnTo>
                  <a:pt x="201177" y="1093181"/>
                </a:lnTo>
                <a:lnTo>
                  <a:pt x="0" y="7891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3" name="序号"/>
          <p:cNvSpPr txBox="1"/>
          <p:nvPr>
            <p:custDataLst>
              <p:tags r:id="rId3"/>
            </p:custDataLst>
          </p:nvPr>
        </p:nvSpPr>
        <p:spPr>
          <a:xfrm>
            <a:off x="1116629" y="3633758"/>
            <a:ext cx="833898" cy="638489"/>
          </a:xfrm>
          <a:prstGeom prst="rect">
            <a:avLst/>
          </a:prstGeom>
        </p:spPr>
        <p:txBody>
          <a:bodyPr vert="horz" wrap="none" lIns="67500" tIns="35100" rIns="67500" bIns="35100" rtlCol="0" anchor="ctr" anchorCtr="0">
            <a:noAutofit/>
          </a:bodyPr>
          <a:lstStyle>
            <a:defPPr>
              <a:defRPr lang="en-US"/>
            </a:defPPr>
            <a:lvl1pPr indent="0" algn="ct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4800" b="1" u="none" strike="noStrike" cap="none" spc="150" normalizeH="0" baseline="0">
                <a:gradFill flip="none" rotWithShape="1">
                  <a:gsLst>
                    <a:gs pos="20000">
                      <a:schemeClr val="accent1"/>
                    </a:gs>
                    <a:gs pos="99083">
                      <a:schemeClr val="accent1">
                        <a:lumMod val="20000"/>
                        <a:lumOff val="80000"/>
                      </a:schemeClr>
                    </a:gs>
                    <a:gs pos="65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uFillTx/>
              </a:defRPr>
            </a:lvl1pPr>
            <a:lvl2pPr marL="6858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3600" spc="0" dirty="0"/>
              <a:t>02</a:t>
            </a:r>
            <a:endParaRPr lang="en-US" sz="3600" spc="0" dirty="0"/>
          </a:p>
        </p:txBody>
      </p:sp>
      <p:sp>
        <p:nvSpPr>
          <p:cNvPr id="6" name="项标题"/>
          <p:cNvSpPr txBox="1"/>
          <p:nvPr>
            <p:custDataLst>
              <p:tags r:id="rId4"/>
            </p:custDataLst>
          </p:nvPr>
        </p:nvSpPr>
        <p:spPr>
          <a:xfrm>
            <a:off x="2225657" y="3771969"/>
            <a:ext cx="5896952" cy="6386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100" dirty="0">
                <a:solidFill>
                  <a:schemeClr val="tx2"/>
                </a:solidFill>
                <a:latin typeface="+mn-lt"/>
              </a:rPr>
              <a:t>No single platform for AI and daily tools</a:t>
            </a:r>
            <a:endParaRPr lang="en-US" sz="2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任意多边形: 形状 12"/>
          <p:cNvSpPr/>
          <p:nvPr>
            <p:custDataLst>
              <p:tags r:id="rId5"/>
            </p:custDataLst>
          </p:nvPr>
        </p:nvSpPr>
        <p:spPr>
          <a:xfrm flipV="1">
            <a:off x="4410828" y="3566558"/>
            <a:ext cx="577143" cy="67268"/>
          </a:xfrm>
          <a:custGeom>
            <a:avLst/>
            <a:gdLst>
              <a:gd name="connsiteX0" fmla="*/ 658026 w 768973"/>
              <a:gd name="connsiteY0" fmla="*/ 89627 h 89627"/>
              <a:gd name="connsiteX1" fmla="*/ 709661 w 768973"/>
              <a:gd name="connsiteY1" fmla="*/ 89627 h 89627"/>
              <a:gd name="connsiteX2" fmla="*/ 768973 w 768973"/>
              <a:gd name="connsiteY2" fmla="*/ 0 h 89627"/>
              <a:gd name="connsiteX3" fmla="*/ 717338 w 768973"/>
              <a:gd name="connsiteY3" fmla="*/ 0 h 89627"/>
              <a:gd name="connsiteX4" fmla="*/ 565315 w 768973"/>
              <a:gd name="connsiteY4" fmla="*/ 89627 h 89627"/>
              <a:gd name="connsiteX5" fmla="*/ 616950 w 768973"/>
              <a:gd name="connsiteY5" fmla="*/ 89627 h 89627"/>
              <a:gd name="connsiteX6" fmla="*/ 676262 w 768973"/>
              <a:gd name="connsiteY6" fmla="*/ 0 h 89627"/>
              <a:gd name="connsiteX7" fmla="*/ 624627 w 768973"/>
              <a:gd name="connsiteY7" fmla="*/ 0 h 89627"/>
              <a:gd name="connsiteX8" fmla="*/ 472603 w 768973"/>
              <a:gd name="connsiteY8" fmla="*/ 89627 h 89627"/>
              <a:gd name="connsiteX9" fmla="*/ 524238 w 768973"/>
              <a:gd name="connsiteY9" fmla="*/ 89627 h 89627"/>
              <a:gd name="connsiteX10" fmla="*/ 583551 w 768973"/>
              <a:gd name="connsiteY10" fmla="*/ 0 h 89627"/>
              <a:gd name="connsiteX11" fmla="*/ 531916 w 768973"/>
              <a:gd name="connsiteY11" fmla="*/ 0 h 89627"/>
              <a:gd name="connsiteX12" fmla="*/ 379892 w 768973"/>
              <a:gd name="connsiteY12" fmla="*/ 89627 h 89627"/>
              <a:gd name="connsiteX13" fmla="*/ 431527 w 768973"/>
              <a:gd name="connsiteY13" fmla="*/ 89627 h 89627"/>
              <a:gd name="connsiteX14" fmla="*/ 490840 w 768973"/>
              <a:gd name="connsiteY14" fmla="*/ 0 h 89627"/>
              <a:gd name="connsiteX15" fmla="*/ 439205 w 768973"/>
              <a:gd name="connsiteY15" fmla="*/ 0 h 89627"/>
              <a:gd name="connsiteX16" fmla="*/ 278133 w 768973"/>
              <a:gd name="connsiteY16" fmla="*/ 89627 h 89627"/>
              <a:gd name="connsiteX17" fmla="*/ 329768 w 768973"/>
              <a:gd name="connsiteY17" fmla="*/ 89627 h 89627"/>
              <a:gd name="connsiteX18" fmla="*/ 389081 w 768973"/>
              <a:gd name="connsiteY18" fmla="*/ 0 h 89627"/>
              <a:gd name="connsiteX19" fmla="*/ 337446 w 768973"/>
              <a:gd name="connsiteY19" fmla="*/ 0 h 89627"/>
              <a:gd name="connsiteX20" fmla="*/ 185422 w 768973"/>
              <a:gd name="connsiteY20" fmla="*/ 89627 h 89627"/>
              <a:gd name="connsiteX21" fmla="*/ 237057 w 768973"/>
              <a:gd name="connsiteY21" fmla="*/ 89627 h 89627"/>
              <a:gd name="connsiteX22" fmla="*/ 296370 w 768973"/>
              <a:gd name="connsiteY22" fmla="*/ 0 h 89627"/>
              <a:gd name="connsiteX23" fmla="*/ 244735 w 768973"/>
              <a:gd name="connsiteY23" fmla="*/ 0 h 89627"/>
              <a:gd name="connsiteX24" fmla="*/ 92711 w 768973"/>
              <a:gd name="connsiteY24" fmla="*/ 89627 h 89627"/>
              <a:gd name="connsiteX25" fmla="*/ 144346 w 768973"/>
              <a:gd name="connsiteY25" fmla="*/ 89627 h 89627"/>
              <a:gd name="connsiteX26" fmla="*/ 203658 w 768973"/>
              <a:gd name="connsiteY26" fmla="*/ 0 h 89627"/>
              <a:gd name="connsiteX27" fmla="*/ 152023 w 768973"/>
              <a:gd name="connsiteY27" fmla="*/ 0 h 89627"/>
              <a:gd name="connsiteX28" fmla="*/ 0 w 768973"/>
              <a:gd name="connsiteY28" fmla="*/ 89627 h 89627"/>
              <a:gd name="connsiteX29" fmla="*/ 51635 w 768973"/>
              <a:gd name="connsiteY29" fmla="*/ 89627 h 89627"/>
              <a:gd name="connsiteX30" fmla="*/ 110947 w 768973"/>
              <a:gd name="connsiteY30" fmla="*/ 0 h 89627"/>
              <a:gd name="connsiteX31" fmla="*/ 59312 w 768973"/>
              <a:gd name="connsiteY31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8973" h="89627">
                <a:moveTo>
                  <a:pt x="658026" y="89627"/>
                </a:moveTo>
                <a:lnTo>
                  <a:pt x="709661" y="89627"/>
                </a:lnTo>
                <a:lnTo>
                  <a:pt x="768973" y="0"/>
                </a:lnTo>
                <a:lnTo>
                  <a:pt x="717338" y="0"/>
                </a:lnTo>
                <a:close/>
                <a:moveTo>
                  <a:pt x="565315" y="89627"/>
                </a:moveTo>
                <a:lnTo>
                  <a:pt x="616950" y="89627"/>
                </a:lnTo>
                <a:lnTo>
                  <a:pt x="676262" y="0"/>
                </a:lnTo>
                <a:lnTo>
                  <a:pt x="624627" y="0"/>
                </a:lnTo>
                <a:close/>
                <a:moveTo>
                  <a:pt x="472603" y="89627"/>
                </a:moveTo>
                <a:lnTo>
                  <a:pt x="524238" y="89627"/>
                </a:lnTo>
                <a:lnTo>
                  <a:pt x="583551" y="0"/>
                </a:lnTo>
                <a:lnTo>
                  <a:pt x="531916" y="0"/>
                </a:lnTo>
                <a:close/>
                <a:moveTo>
                  <a:pt x="379892" y="89627"/>
                </a:moveTo>
                <a:lnTo>
                  <a:pt x="431527" y="89627"/>
                </a:lnTo>
                <a:lnTo>
                  <a:pt x="490840" y="0"/>
                </a:lnTo>
                <a:lnTo>
                  <a:pt x="439205" y="0"/>
                </a:lnTo>
                <a:close/>
                <a:moveTo>
                  <a:pt x="278133" y="89627"/>
                </a:moveTo>
                <a:lnTo>
                  <a:pt x="329768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2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8" y="0"/>
                </a:lnTo>
                <a:lnTo>
                  <a:pt x="152023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任意多边形: 形状 14"/>
          <p:cNvSpPr/>
          <p:nvPr>
            <p:custDataLst>
              <p:tags r:id="rId6"/>
            </p:custDataLst>
          </p:nvPr>
        </p:nvSpPr>
        <p:spPr>
          <a:xfrm flipV="1">
            <a:off x="1976877" y="4421563"/>
            <a:ext cx="292151" cy="67199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4" name="任意多边形: 形状 15"/>
          <p:cNvSpPr/>
          <p:nvPr>
            <p:custDataLst>
              <p:tags r:id="rId7"/>
            </p:custDataLst>
          </p:nvPr>
        </p:nvSpPr>
        <p:spPr>
          <a:xfrm flipV="1">
            <a:off x="2261879" y="4421563"/>
            <a:ext cx="292151" cy="67199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5" name="任意多边形: 形状 16"/>
          <p:cNvSpPr/>
          <p:nvPr>
            <p:custDataLst>
              <p:tags r:id="rId8"/>
            </p:custDataLst>
          </p:nvPr>
        </p:nvSpPr>
        <p:spPr>
          <a:xfrm>
            <a:off x="712957" y="2493275"/>
            <a:ext cx="7727926" cy="927443"/>
          </a:xfrm>
          <a:custGeom>
            <a:avLst/>
            <a:gdLst>
              <a:gd name="connsiteX0" fmla="*/ 0 w 10585450"/>
              <a:gd name="connsiteY0" fmla="*/ 0 h 1235705"/>
              <a:gd name="connsiteX1" fmla="*/ 4853311 w 10585450"/>
              <a:gd name="connsiteY1" fmla="*/ 0 h 1235705"/>
              <a:gd name="connsiteX2" fmla="*/ 4935828 w 10585450"/>
              <a:gd name="connsiteY2" fmla="*/ 142526 h 1235705"/>
              <a:gd name="connsiteX3" fmla="*/ 10585450 w 10585450"/>
              <a:gd name="connsiteY3" fmla="*/ 142526 h 1235705"/>
              <a:gd name="connsiteX4" fmla="*/ 10585450 w 10585450"/>
              <a:gd name="connsiteY4" fmla="*/ 1235705 h 1235705"/>
              <a:gd name="connsiteX5" fmla="*/ 2521348 w 10585450"/>
              <a:gd name="connsiteY5" fmla="*/ 1235705 h 1235705"/>
              <a:gd name="connsiteX6" fmla="*/ 2438831 w 10585450"/>
              <a:gd name="connsiteY6" fmla="*/ 1093181 h 1235705"/>
              <a:gd name="connsiteX7" fmla="*/ 201177 w 10585450"/>
              <a:gd name="connsiteY7" fmla="*/ 1093181 h 1235705"/>
              <a:gd name="connsiteX8" fmla="*/ 0 w 10585450"/>
              <a:gd name="connsiteY8" fmla="*/ 789183 h 123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85450" h="1235705">
                <a:moveTo>
                  <a:pt x="0" y="0"/>
                </a:moveTo>
                <a:lnTo>
                  <a:pt x="4853311" y="0"/>
                </a:lnTo>
                <a:lnTo>
                  <a:pt x="4935828" y="142526"/>
                </a:lnTo>
                <a:lnTo>
                  <a:pt x="10585450" y="142526"/>
                </a:lnTo>
                <a:lnTo>
                  <a:pt x="10585450" y="1235705"/>
                </a:lnTo>
                <a:lnTo>
                  <a:pt x="2521348" y="1235705"/>
                </a:lnTo>
                <a:lnTo>
                  <a:pt x="2438831" y="1093181"/>
                </a:lnTo>
                <a:lnTo>
                  <a:pt x="201177" y="1093181"/>
                </a:lnTo>
                <a:lnTo>
                  <a:pt x="0" y="7891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26" name="序号"/>
          <p:cNvSpPr txBox="1"/>
          <p:nvPr>
            <p:custDataLst>
              <p:tags r:id="rId9"/>
            </p:custDataLst>
          </p:nvPr>
        </p:nvSpPr>
        <p:spPr>
          <a:xfrm>
            <a:off x="1116629" y="2568577"/>
            <a:ext cx="833898" cy="638489"/>
          </a:xfrm>
          <a:prstGeom prst="rect">
            <a:avLst/>
          </a:prstGeom>
        </p:spPr>
        <p:txBody>
          <a:bodyPr vert="horz" wrap="none" lIns="67500" tIns="35100" rIns="67500" bIns="35100" rtlCol="0" anchor="ctr" anchorCtr="0">
            <a:noAutofit/>
          </a:bodyPr>
          <a:lstStyle>
            <a:defPPr>
              <a:defRPr lang="en-US"/>
            </a:defPPr>
            <a:lvl1pPr indent="0" algn="ct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4800" b="1" u="none" strike="noStrike" cap="none" spc="150" normalizeH="0" baseline="0">
                <a:gradFill flip="none" rotWithShape="1">
                  <a:gsLst>
                    <a:gs pos="20000">
                      <a:schemeClr val="accent1"/>
                    </a:gs>
                    <a:gs pos="99083">
                      <a:schemeClr val="accent1">
                        <a:lumMod val="20000"/>
                        <a:lumOff val="80000"/>
                      </a:schemeClr>
                    </a:gs>
                    <a:gs pos="65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uFillTx/>
              </a:defRPr>
            </a:lvl1pPr>
            <a:lvl2pPr marL="6858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3600" spc="0" dirty="0"/>
              <a:t>01</a:t>
            </a:r>
            <a:endParaRPr lang="en-US" sz="3600" spc="0" dirty="0"/>
          </a:p>
        </p:txBody>
      </p:sp>
      <p:sp>
        <p:nvSpPr>
          <p:cNvPr id="27" name="项标题"/>
          <p:cNvSpPr txBox="1"/>
          <p:nvPr>
            <p:custDataLst>
              <p:tags r:id="rId10"/>
            </p:custDataLst>
          </p:nvPr>
        </p:nvSpPr>
        <p:spPr>
          <a:xfrm>
            <a:off x="2225657" y="2706788"/>
            <a:ext cx="5896952" cy="6386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algn="r">
              <a:lnSpc>
                <a:spcPct val="100000"/>
              </a:lnSpc>
            </a:pPr>
            <a:r>
              <a:rPr lang="en-US" sz="2100" dirty="0">
                <a:solidFill>
                  <a:schemeClr val="tx2"/>
                </a:solidFill>
                <a:latin typeface="+mn-lt"/>
              </a:rPr>
              <a:t>Users waste time switching between multiple websites</a:t>
            </a:r>
            <a:endParaRPr lang="en-US" sz="2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8" name="任意多边形: 形状 19"/>
          <p:cNvSpPr/>
          <p:nvPr>
            <p:custDataLst>
              <p:tags r:id="rId11"/>
            </p:custDataLst>
          </p:nvPr>
        </p:nvSpPr>
        <p:spPr>
          <a:xfrm flipV="1">
            <a:off x="4410828" y="2501377"/>
            <a:ext cx="577143" cy="67268"/>
          </a:xfrm>
          <a:custGeom>
            <a:avLst/>
            <a:gdLst>
              <a:gd name="connsiteX0" fmla="*/ 658026 w 768973"/>
              <a:gd name="connsiteY0" fmla="*/ 89627 h 89627"/>
              <a:gd name="connsiteX1" fmla="*/ 709661 w 768973"/>
              <a:gd name="connsiteY1" fmla="*/ 89627 h 89627"/>
              <a:gd name="connsiteX2" fmla="*/ 768973 w 768973"/>
              <a:gd name="connsiteY2" fmla="*/ 0 h 89627"/>
              <a:gd name="connsiteX3" fmla="*/ 717338 w 768973"/>
              <a:gd name="connsiteY3" fmla="*/ 0 h 89627"/>
              <a:gd name="connsiteX4" fmla="*/ 565315 w 768973"/>
              <a:gd name="connsiteY4" fmla="*/ 89627 h 89627"/>
              <a:gd name="connsiteX5" fmla="*/ 616950 w 768973"/>
              <a:gd name="connsiteY5" fmla="*/ 89627 h 89627"/>
              <a:gd name="connsiteX6" fmla="*/ 676262 w 768973"/>
              <a:gd name="connsiteY6" fmla="*/ 0 h 89627"/>
              <a:gd name="connsiteX7" fmla="*/ 624627 w 768973"/>
              <a:gd name="connsiteY7" fmla="*/ 0 h 89627"/>
              <a:gd name="connsiteX8" fmla="*/ 472603 w 768973"/>
              <a:gd name="connsiteY8" fmla="*/ 89627 h 89627"/>
              <a:gd name="connsiteX9" fmla="*/ 524238 w 768973"/>
              <a:gd name="connsiteY9" fmla="*/ 89627 h 89627"/>
              <a:gd name="connsiteX10" fmla="*/ 583551 w 768973"/>
              <a:gd name="connsiteY10" fmla="*/ 0 h 89627"/>
              <a:gd name="connsiteX11" fmla="*/ 531916 w 768973"/>
              <a:gd name="connsiteY11" fmla="*/ 0 h 89627"/>
              <a:gd name="connsiteX12" fmla="*/ 379892 w 768973"/>
              <a:gd name="connsiteY12" fmla="*/ 89627 h 89627"/>
              <a:gd name="connsiteX13" fmla="*/ 431527 w 768973"/>
              <a:gd name="connsiteY13" fmla="*/ 89627 h 89627"/>
              <a:gd name="connsiteX14" fmla="*/ 490840 w 768973"/>
              <a:gd name="connsiteY14" fmla="*/ 0 h 89627"/>
              <a:gd name="connsiteX15" fmla="*/ 439205 w 768973"/>
              <a:gd name="connsiteY15" fmla="*/ 0 h 89627"/>
              <a:gd name="connsiteX16" fmla="*/ 278133 w 768973"/>
              <a:gd name="connsiteY16" fmla="*/ 89627 h 89627"/>
              <a:gd name="connsiteX17" fmla="*/ 329768 w 768973"/>
              <a:gd name="connsiteY17" fmla="*/ 89627 h 89627"/>
              <a:gd name="connsiteX18" fmla="*/ 389081 w 768973"/>
              <a:gd name="connsiteY18" fmla="*/ 0 h 89627"/>
              <a:gd name="connsiteX19" fmla="*/ 337446 w 768973"/>
              <a:gd name="connsiteY19" fmla="*/ 0 h 89627"/>
              <a:gd name="connsiteX20" fmla="*/ 185422 w 768973"/>
              <a:gd name="connsiteY20" fmla="*/ 89627 h 89627"/>
              <a:gd name="connsiteX21" fmla="*/ 237057 w 768973"/>
              <a:gd name="connsiteY21" fmla="*/ 89627 h 89627"/>
              <a:gd name="connsiteX22" fmla="*/ 296370 w 768973"/>
              <a:gd name="connsiteY22" fmla="*/ 0 h 89627"/>
              <a:gd name="connsiteX23" fmla="*/ 244735 w 768973"/>
              <a:gd name="connsiteY23" fmla="*/ 0 h 89627"/>
              <a:gd name="connsiteX24" fmla="*/ 92711 w 768973"/>
              <a:gd name="connsiteY24" fmla="*/ 89627 h 89627"/>
              <a:gd name="connsiteX25" fmla="*/ 144346 w 768973"/>
              <a:gd name="connsiteY25" fmla="*/ 89627 h 89627"/>
              <a:gd name="connsiteX26" fmla="*/ 203658 w 768973"/>
              <a:gd name="connsiteY26" fmla="*/ 0 h 89627"/>
              <a:gd name="connsiteX27" fmla="*/ 152023 w 768973"/>
              <a:gd name="connsiteY27" fmla="*/ 0 h 89627"/>
              <a:gd name="connsiteX28" fmla="*/ 0 w 768973"/>
              <a:gd name="connsiteY28" fmla="*/ 89627 h 89627"/>
              <a:gd name="connsiteX29" fmla="*/ 51635 w 768973"/>
              <a:gd name="connsiteY29" fmla="*/ 89627 h 89627"/>
              <a:gd name="connsiteX30" fmla="*/ 110947 w 768973"/>
              <a:gd name="connsiteY30" fmla="*/ 0 h 89627"/>
              <a:gd name="connsiteX31" fmla="*/ 59312 w 768973"/>
              <a:gd name="connsiteY31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8973" h="89627">
                <a:moveTo>
                  <a:pt x="658026" y="89627"/>
                </a:moveTo>
                <a:lnTo>
                  <a:pt x="709661" y="89627"/>
                </a:lnTo>
                <a:lnTo>
                  <a:pt x="768973" y="0"/>
                </a:lnTo>
                <a:lnTo>
                  <a:pt x="717338" y="0"/>
                </a:lnTo>
                <a:close/>
                <a:moveTo>
                  <a:pt x="565315" y="89627"/>
                </a:moveTo>
                <a:lnTo>
                  <a:pt x="616950" y="89627"/>
                </a:lnTo>
                <a:lnTo>
                  <a:pt x="676262" y="0"/>
                </a:lnTo>
                <a:lnTo>
                  <a:pt x="624627" y="0"/>
                </a:lnTo>
                <a:close/>
                <a:moveTo>
                  <a:pt x="472603" y="89627"/>
                </a:moveTo>
                <a:lnTo>
                  <a:pt x="524238" y="89627"/>
                </a:lnTo>
                <a:lnTo>
                  <a:pt x="583551" y="0"/>
                </a:lnTo>
                <a:lnTo>
                  <a:pt x="531916" y="0"/>
                </a:lnTo>
                <a:close/>
                <a:moveTo>
                  <a:pt x="379892" y="89627"/>
                </a:moveTo>
                <a:lnTo>
                  <a:pt x="431527" y="89627"/>
                </a:lnTo>
                <a:lnTo>
                  <a:pt x="490840" y="0"/>
                </a:lnTo>
                <a:lnTo>
                  <a:pt x="439205" y="0"/>
                </a:lnTo>
                <a:close/>
                <a:moveTo>
                  <a:pt x="278133" y="89627"/>
                </a:moveTo>
                <a:lnTo>
                  <a:pt x="329768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2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8" y="0"/>
                </a:lnTo>
                <a:lnTo>
                  <a:pt x="152023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9" name="任意多边形: 形状 21"/>
          <p:cNvSpPr/>
          <p:nvPr>
            <p:custDataLst>
              <p:tags r:id="rId12"/>
            </p:custDataLst>
          </p:nvPr>
        </p:nvSpPr>
        <p:spPr>
          <a:xfrm flipV="1">
            <a:off x="1976877" y="3356382"/>
            <a:ext cx="292151" cy="67199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任意多边形: 形状 22"/>
          <p:cNvSpPr/>
          <p:nvPr>
            <p:custDataLst>
              <p:tags r:id="rId13"/>
            </p:custDataLst>
          </p:nvPr>
        </p:nvSpPr>
        <p:spPr>
          <a:xfrm flipV="1">
            <a:off x="2261879" y="3356382"/>
            <a:ext cx="292151" cy="67199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1" name="任意多边形: 形状 24"/>
          <p:cNvSpPr/>
          <p:nvPr>
            <p:custDataLst>
              <p:tags r:id="rId14"/>
            </p:custDataLst>
          </p:nvPr>
        </p:nvSpPr>
        <p:spPr>
          <a:xfrm>
            <a:off x="712957" y="4597425"/>
            <a:ext cx="7727926" cy="927443"/>
          </a:xfrm>
          <a:custGeom>
            <a:avLst/>
            <a:gdLst>
              <a:gd name="connsiteX0" fmla="*/ 0 w 10585450"/>
              <a:gd name="connsiteY0" fmla="*/ 0 h 1235705"/>
              <a:gd name="connsiteX1" fmla="*/ 4853311 w 10585450"/>
              <a:gd name="connsiteY1" fmla="*/ 0 h 1235705"/>
              <a:gd name="connsiteX2" fmla="*/ 4935828 w 10585450"/>
              <a:gd name="connsiteY2" fmla="*/ 142526 h 1235705"/>
              <a:gd name="connsiteX3" fmla="*/ 10585450 w 10585450"/>
              <a:gd name="connsiteY3" fmla="*/ 142526 h 1235705"/>
              <a:gd name="connsiteX4" fmla="*/ 10585450 w 10585450"/>
              <a:gd name="connsiteY4" fmla="*/ 1235705 h 1235705"/>
              <a:gd name="connsiteX5" fmla="*/ 2521348 w 10585450"/>
              <a:gd name="connsiteY5" fmla="*/ 1235705 h 1235705"/>
              <a:gd name="connsiteX6" fmla="*/ 2438831 w 10585450"/>
              <a:gd name="connsiteY6" fmla="*/ 1093181 h 1235705"/>
              <a:gd name="connsiteX7" fmla="*/ 201177 w 10585450"/>
              <a:gd name="connsiteY7" fmla="*/ 1093181 h 1235705"/>
              <a:gd name="connsiteX8" fmla="*/ 0 w 10585450"/>
              <a:gd name="connsiteY8" fmla="*/ 789183 h 1235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85450" h="1235705">
                <a:moveTo>
                  <a:pt x="0" y="0"/>
                </a:moveTo>
                <a:lnTo>
                  <a:pt x="4853311" y="0"/>
                </a:lnTo>
                <a:lnTo>
                  <a:pt x="4935828" y="142526"/>
                </a:lnTo>
                <a:lnTo>
                  <a:pt x="10585450" y="142526"/>
                </a:lnTo>
                <a:lnTo>
                  <a:pt x="10585450" y="1235705"/>
                </a:lnTo>
                <a:lnTo>
                  <a:pt x="2521348" y="1235705"/>
                </a:lnTo>
                <a:lnTo>
                  <a:pt x="2438831" y="1093181"/>
                </a:lnTo>
                <a:lnTo>
                  <a:pt x="201177" y="1093181"/>
                </a:lnTo>
                <a:lnTo>
                  <a:pt x="0" y="78918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1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>
              <a:latin typeface="+mj-lt"/>
            </a:endParaRPr>
          </a:p>
        </p:txBody>
      </p:sp>
      <p:sp>
        <p:nvSpPr>
          <p:cNvPr id="32" name="序号"/>
          <p:cNvSpPr txBox="1"/>
          <p:nvPr>
            <p:custDataLst>
              <p:tags r:id="rId15"/>
            </p:custDataLst>
          </p:nvPr>
        </p:nvSpPr>
        <p:spPr>
          <a:xfrm>
            <a:off x="1116629" y="4672250"/>
            <a:ext cx="833898" cy="638489"/>
          </a:xfrm>
          <a:prstGeom prst="rect">
            <a:avLst/>
          </a:prstGeom>
        </p:spPr>
        <p:txBody>
          <a:bodyPr vert="horz" wrap="none" lIns="67500" tIns="35100" rIns="67500" bIns="35100" rtlCol="0" anchor="ctr" anchorCtr="0">
            <a:noAutofit/>
          </a:bodyPr>
          <a:lstStyle>
            <a:defPPr>
              <a:defRPr lang="en-US"/>
            </a:defPPr>
            <a:lvl1pPr indent="0" algn="ctr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4800" b="1" u="none" strike="noStrike" cap="none" spc="150" normalizeH="0" baseline="0">
                <a:gradFill flip="none" rotWithShape="1">
                  <a:gsLst>
                    <a:gs pos="20000">
                      <a:schemeClr val="accent1"/>
                    </a:gs>
                    <a:gs pos="99083">
                      <a:schemeClr val="accent1">
                        <a:lumMod val="20000"/>
                        <a:lumOff val="80000"/>
                      </a:schemeClr>
                    </a:gs>
                    <a:gs pos="65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1"/>
                  <a:tileRect/>
                </a:gradFill>
                <a:uFillTx/>
              </a:defRPr>
            </a:lvl1pPr>
            <a:lvl2pPr marL="6858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3600" spc="0" dirty="0"/>
              <a:t>03</a:t>
            </a:r>
            <a:endParaRPr lang="en-US" sz="3600" spc="0" dirty="0"/>
          </a:p>
        </p:txBody>
      </p:sp>
      <p:sp>
        <p:nvSpPr>
          <p:cNvPr id="33" name="项标题"/>
          <p:cNvSpPr txBox="1"/>
          <p:nvPr>
            <p:custDataLst>
              <p:tags r:id="rId16"/>
            </p:custDataLst>
          </p:nvPr>
        </p:nvSpPr>
        <p:spPr>
          <a:xfrm>
            <a:off x="2225657" y="4810461"/>
            <a:ext cx="5896952" cy="6386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100" dirty="0">
                <a:solidFill>
                  <a:schemeClr val="tx2"/>
                </a:solidFill>
                <a:latin typeface="+mn-lt"/>
              </a:rPr>
              <a:t>Students lack simple task management systems</a:t>
            </a:r>
            <a:endParaRPr lang="en-US" sz="21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4" name="任意多边形: 形状 27"/>
          <p:cNvSpPr/>
          <p:nvPr>
            <p:custDataLst>
              <p:tags r:id="rId17"/>
            </p:custDataLst>
          </p:nvPr>
        </p:nvSpPr>
        <p:spPr>
          <a:xfrm flipV="1">
            <a:off x="4410828" y="4605050"/>
            <a:ext cx="577143" cy="67268"/>
          </a:xfrm>
          <a:custGeom>
            <a:avLst/>
            <a:gdLst>
              <a:gd name="connsiteX0" fmla="*/ 658026 w 768973"/>
              <a:gd name="connsiteY0" fmla="*/ 89627 h 89627"/>
              <a:gd name="connsiteX1" fmla="*/ 709661 w 768973"/>
              <a:gd name="connsiteY1" fmla="*/ 89627 h 89627"/>
              <a:gd name="connsiteX2" fmla="*/ 768973 w 768973"/>
              <a:gd name="connsiteY2" fmla="*/ 0 h 89627"/>
              <a:gd name="connsiteX3" fmla="*/ 717338 w 768973"/>
              <a:gd name="connsiteY3" fmla="*/ 0 h 89627"/>
              <a:gd name="connsiteX4" fmla="*/ 565315 w 768973"/>
              <a:gd name="connsiteY4" fmla="*/ 89627 h 89627"/>
              <a:gd name="connsiteX5" fmla="*/ 616950 w 768973"/>
              <a:gd name="connsiteY5" fmla="*/ 89627 h 89627"/>
              <a:gd name="connsiteX6" fmla="*/ 676262 w 768973"/>
              <a:gd name="connsiteY6" fmla="*/ 0 h 89627"/>
              <a:gd name="connsiteX7" fmla="*/ 624627 w 768973"/>
              <a:gd name="connsiteY7" fmla="*/ 0 h 89627"/>
              <a:gd name="connsiteX8" fmla="*/ 472603 w 768973"/>
              <a:gd name="connsiteY8" fmla="*/ 89627 h 89627"/>
              <a:gd name="connsiteX9" fmla="*/ 524238 w 768973"/>
              <a:gd name="connsiteY9" fmla="*/ 89627 h 89627"/>
              <a:gd name="connsiteX10" fmla="*/ 583551 w 768973"/>
              <a:gd name="connsiteY10" fmla="*/ 0 h 89627"/>
              <a:gd name="connsiteX11" fmla="*/ 531916 w 768973"/>
              <a:gd name="connsiteY11" fmla="*/ 0 h 89627"/>
              <a:gd name="connsiteX12" fmla="*/ 379892 w 768973"/>
              <a:gd name="connsiteY12" fmla="*/ 89627 h 89627"/>
              <a:gd name="connsiteX13" fmla="*/ 431527 w 768973"/>
              <a:gd name="connsiteY13" fmla="*/ 89627 h 89627"/>
              <a:gd name="connsiteX14" fmla="*/ 490840 w 768973"/>
              <a:gd name="connsiteY14" fmla="*/ 0 h 89627"/>
              <a:gd name="connsiteX15" fmla="*/ 439205 w 768973"/>
              <a:gd name="connsiteY15" fmla="*/ 0 h 89627"/>
              <a:gd name="connsiteX16" fmla="*/ 278133 w 768973"/>
              <a:gd name="connsiteY16" fmla="*/ 89627 h 89627"/>
              <a:gd name="connsiteX17" fmla="*/ 329768 w 768973"/>
              <a:gd name="connsiteY17" fmla="*/ 89627 h 89627"/>
              <a:gd name="connsiteX18" fmla="*/ 389081 w 768973"/>
              <a:gd name="connsiteY18" fmla="*/ 0 h 89627"/>
              <a:gd name="connsiteX19" fmla="*/ 337446 w 768973"/>
              <a:gd name="connsiteY19" fmla="*/ 0 h 89627"/>
              <a:gd name="connsiteX20" fmla="*/ 185422 w 768973"/>
              <a:gd name="connsiteY20" fmla="*/ 89627 h 89627"/>
              <a:gd name="connsiteX21" fmla="*/ 237057 w 768973"/>
              <a:gd name="connsiteY21" fmla="*/ 89627 h 89627"/>
              <a:gd name="connsiteX22" fmla="*/ 296370 w 768973"/>
              <a:gd name="connsiteY22" fmla="*/ 0 h 89627"/>
              <a:gd name="connsiteX23" fmla="*/ 244735 w 768973"/>
              <a:gd name="connsiteY23" fmla="*/ 0 h 89627"/>
              <a:gd name="connsiteX24" fmla="*/ 92711 w 768973"/>
              <a:gd name="connsiteY24" fmla="*/ 89627 h 89627"/>
              <a:gd name="connsiteX25" fmla="*/ 144346 w 768973"/>
              <a:gd name="connsiteY25" fmla="*/ 89627 h 89627"/>
              <a:gd name="connsiteX26" fmla="*/ 203658 w 768973"/>
              <a:gd name="connsiteY26" fmla="*/ 0 h 89627"/>
              <a:gd name="connsiteX27" fmla="*/ 152023 w 768973"/>
              <a:gd name="connsiteY27" fmla="*/ 0 h 89627"/>
              <a:gd name="connsiteX28" fmla="*/ 0 w 768973"/>
              <a:gd name="connsiteY28" fmla="*/ 89627 h 89627"/>
              <a:gd name="connsiteX29" fmla="*/ 51635 w 768973"/>
              <a:gd name="connsiteY29" fmla="*/ 89627 h 89627"/>
              <a:gd name="connsiteX30" fmla="*/ 110947 w 768973"/>
              <a:gd name="connsiteY30" fmla="*/ 0 h 89627"/>
              <a:gd name="connsiteX31" fmla="*/ 59312 w 768973"/>
              <a:gd name="connsiteY31" fmla="*/ 0 h 8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8973" h="89627">
                <a:moveTo>
                  <a:pt x="658026" y="89627"/>
                </a:moveTo>
                <a:lnTo>
                  <a:pt x="709661" y="89627"/>
                </a:lnTo>
                <a:lnTo>
                  <a:pt x="768973" y="0"/>
                </a:lnTo>
                <a:lnTo>
                  <a:pt x="717338" y="0"/>
                </a:lnTo>
                <a:close/>
                <a:moveTo>
                  <a:pt x="565315" y="89627"/>
                </a:moveTo>
                <a:lnTo>
                  <a:pt x="616950" y="89627"/>
                </a:lnTo>
                <a:lnTo>
                  <a:pt x="676262" y="0"/>
                </a:lnTo>
                <a:lnTo>
                  <a:pt x="624627" y="0"/>
                </a:lnTo>
                <a:close/>
                <a:moveTo>
                  <a:pt x="472603" y="89627"/>
                </a:moveTo>
                <a:lnTo>
                  <a:pt x="524238" y="89627"/>
                </a:lnTo>
                <a:lnTo>
                  <a:pt x="583551" y="0"/>
                </a:lnTo>
                <a:lnTo>
                  <a:pt x="531916" y="0"/>
                </a:lnTo>
                <a:close/>
                <a:moveTo>
                  <a:pt x="379892" y="89627"/>
                </a:moveTo>
                <a:lnTo>
                  <a:pt x="431527" y="89627"/>
                </a:lnTo>
                <a:lnTo>
                  <a:pt x="490840" y="0"/>
                </a:lnTo>
                <a:lnTo>
                  <a:pt x="439205" y="0"/>
                </a:lnTo>
                <a:close/>
                <a:moveTo>
                  <a:pt x="278133" y="89627"/>
                </a:moveTo>
                <a:lnTo>
                  <a:pt x="329768" y="89627"/>
                </a:lnTo>
                <a:lnTo>
                  <a:pt x="389081" y="0"/>
                </a:lnTo>
                <a:lnTo>
                  <a:pt x="337446" y="0"/>
                </a:lnTo>
                <a:close/>
                <a:moveTo>
                  <a:pt x="185422" y="89627"/>
                </a:moveTo>
                <a:lnTo>
                  <a:pt x="237057" y="89627"/>
                </a:lnTo>
                <a:lnTo>
                  <a:pt x="296370" y="0"/>
                </a:lnTo>
                <a:lnTo>
                  <a:pt x="244735" y="0"/>
                </a:lnTo>
                <a:close/>
                <a:moveTo>
                  <a:pt x="92711" y="89627"/>
                </a:moveTo>
                <a:lnTo>
                  <a:pt x="144346" y="89627"/>
                </a:lnTo>
                <a:lnTo>
                  <a:pt x="203658" y="0"/>
                </a:lnTo>
                <a:lnTo>
                  <a:pt x="152023" y="0"/>
                </a:lnTo>
                <a:close/>
                <a:moveTo>
                  <a:pt x="0" y="89627"/>
                </a:moveTo>
                <a:lnTo>
                  <a:pt x="51635" y="89627"/>
                </a:lnTo>
                <a:lnTo>
                  <a:pt x="110947" y="0"/>
                </a:lnTo>
                <a:lnTo>
                  <a:pt x="59312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5" name="任意多边形: 形状 29"/>
          <p:cNvSpPr/>
          <p:nvPr>
            <p:custDataLst>
              <p:tags r:id="rId18"/>
            </p:custDataLst>
          </p:nvPr>
        </p:nvSpPr>
        <p:spPr>
          <a:xfrm flipV="1">
            <a:off x="1976877" y="5460055"/>
            <a:ext cx="292151" cy="67199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0" name="任意多边形: 形状 30"/>
          <p:cNvSpPr/>
          <p:nvPr>
            <p:custDataLst>
              <p:tags r:id="rId19"/>
            </p:custDataLst>
          </p:nvPr>
        </p:nvSpPr>
        <p:spPr>
          <a:xfrm flipV="1">
            <a:off x="2261879" y="5460055"/>
            <a:ext cx="292151" cy="67199"/>
          </a:xfrm>
          <a:custGeom>
            <a:avLst/>
            <a:gdLst>
              <a:gd name="connsiteX0" fmla="*/ 384804 w 538302"/>
              <a:gd name="connsiteY0" fmla="*/ 124001 h 124001"/>
              <a:gd name="connsiteX1" fmla="*/ 456242 w 538302"/>
              <a:gd name="connsiteY1" fmla="*/ 124001 h 124001"/>
              <a:gd name="connsiteX2" fmla="*/ 538302 w 538302"/>
              <a:gd name="connsiteY2" fmla="*/ 0 h 124001"/>
              <a:gd name="connsiteX3" fmla="*/ 466864 w 538302"/>
              <a:gd name="connsiteY3" fmla="*/ 0 h 124001"/>
              <a:gd name="connsiteX4" fmla="*/ 256536 w 538302"/>
              <a:gd name="connsiteY4" fmla="*/ 124001 h 124001"/>
              <a:gd name="connsiteX5" fmla="*/ 327974 w 538302"/>
              <a:gd name="connsiteY5" fmla="*/ 124001 h 124001"/>
              <a:gd name="connsiteX6" fmla="*/ 410034 w 538302"/>
              <a:gd name="connsiteY6" fmla="*/ 0 h 124001"/>
              <a:gd name="connsiteX7" fmla="*/ 338596 w 538302"/>
              <a:gd name="connsiteY7" fmla="*/ 0 h 124001"/>
              <a:gd name="connsiteX8" fmla="*/ 128268 w 538302"/>
              <a:gd name="connsiteY8" fmla="*/ 124001 h 124001"/>
              <a:gd name="connsiteX9" fmla="*/ 199706 w 538302"/>
              <a:gd name="connsiteY9" fmla="*/ 124001 h 124001"/>
              <a:gd name="connsiteX10" fmla="*/ 281766 w 538302"/>
              <a:gd name="connsiteY10" fmla="*/ 0 h 124001"/>
              <a:gd name="connsiteX11" fmla="*/ 210328 w 538302"/>
              <a:gd name="connsiteY11" fmla="*/ 0 h 124001"/>
              <a:gd name="connsiteX12" fmla="*/ 0 w 538302"/>
              <a:gd name="connsiteY12" fmla="*/ 124001 h 124001"/>
              <a:gd name="connsiteX13" fmla="*/ 71438 w 538302"/>
              <a:gd name="connsiteY13" fmla="*/ 124001 h 124001"/>
              <a:gd name="connsiteX14" fmla="*/ 153498 w 538302"/>
              <a:gd name="connsiteY14" fmla="*/ 0 h 124001"/>
              <a:gd name="connsiteX15" fmla="*/ 82060 w 538302"/>
              <a:gd name="connsiteY15" fmla="*/ 0 h 12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38302" h="124001">
                <a:moveTo>
                  <a:pt x="384804" y="124001"/>
                </a:moveTo>
                <a:lnTo>
                  <a:pt x="456242" y="124001"/>
                </a:lnTo>
                <a:lnTo>
                  <a:pt x="538302" y="0"/>
                </a:lnTo>
                <a:lnTo>
                  <a:pt x="466864" y="0"/>
                </a:lnTo>
                <a:close/>
                <a:moveTo>
                  <a:pt x="256536" y="124001"/>
                </a:moveTo>
                <a:lnTo>
                  <a:pt x="327974" y="124001"/>
                </a:lnTo>
                <a:lnTo>
                  <a:pt x="410034" y="0"/>
                </a:lnTo>
                <a:lnTo>
                  <a:pt x="338596" y="0"/>
                </a:lnTo>
                <a:close/>
                <a:moveTo>
                  <a:pt x="128268" y="124001"/>
                </a:moveTo>
                <a:lnTo>
                  <a:pt x="199706" y="124001"/>
                </a:lnTo>
                <a:lnTo>
                  <a:pt x="281766" y="0"/>
                </a:lnTo>
                <a:lnTo>
                  <a:pt x="210328" y="0"/>
                </a:lnTo>
                <a:close/>
                <a:moveTo>
                  <a:pt x="0" y="124001"/>
                </a:moveTo>
                <a:lnTo>
                  <a:pt x="71438" y="124001"/>
                </a:lnTo>
                <a:lnTo>
                  <a:pt x="153498" y="0"/>
                </a:lnTo>
                <a:lnTo>
                  <a:pt x="82060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64230" y="1071563"/>
            <a:ext cx="4339931" cy="984685"/>
          </a:xfrm>
        </p:spPr>
        <p:txBody>
          <a:bodyPr wrap="square">
            <a:normAutofit/>
          </a:bodyPr>
          <a:lstStyle/>
          <a:p>
            <a:r>
              <a:rPr lang="en-US" dirty="0"/>
              <a:t>Our Solution</a:t>
            </a:r>
            <a:endParaRPr lang="en-US" dirty="0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4365099" y="2706883"/>
            <a:ext cx="493934" cy="3781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25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01</a:t>
            </a:r>
            <a:endParaRPr lang="en-US" sz="225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5152441" y="2706883"/>
            <a:ext cx="3157076" cy="378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sz="1125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One all-in-one assistant dashboard</a:t>
            </a:r>
            <a:endParaRPr lang="en-US" sz="1125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4365099" y="3664268"/>
            <a:ext cx="493934" cy="3781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25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02</a:t>
            </a:r>
            <a:endParaRPr lang="en-US" sz="225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项标题"/>
          <p:cNvSpPr txBox="1"/>
          <p:nvPr>
            <p:custDataLst>
              <p:tags r:id="rId5"/>
            </p:custDataLst>
          </p:nvPr>
        </p:nvSpPr>
        <p:spPr>
          <a:xfrm>
            <a:off x="5152441" y="3664268"/>
            <a:ext cx="3157076" cy="378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sz="1125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Direct AI (ChatGPT) access</a:t>
            </a:r>
            <a:endParaRPr lang="en-US" sz="1125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序号"/>
          <p:cNvSpPr txBox="1"/>
          <p:nvPr>
            <p:custDataLst>
              <p:tags r:id="rId6"/>
            </p:custDataLst>
          </p:nvPr>
        </p:nvSpPr>
        <p:spPr>
          <a:xfrm>
            <a:off x="4365099" y="4621177"/>
            <a:ext cx="493934" cy="3781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25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03</a:t>
            </a:r>
            <a:endParaRPr lang="en-US" sz="225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项标题"/>
          <p:cNvSpPr txBox="1"/>
          <p:nvPr>
            <p:custDataLst>
              <p:tags r:id="rId7"/>
            </p:custDataLst>
          </p:nvPr>
        </p:nvSpPr>
        <p:spPr>
          <a:xfrm>
            <a:off x="5152441" y="4621653"/>
            <a:ext cx="3157076" cy="378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60000"/>
          </a:bodyPr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Useful shortcuts and task manager in one place</a:t>
            </a:r>
            <a:endParaRPr lang="en-US" sz="1875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64230" y="1071563"/>
            <a:ext cx="4339931" cy="984685"/>
          </a:xfrm>
        </p:spPr>
        <p:txBody>
          <a:bodyPr wrap="square">
            <a:normAutofit fontScale="90000"/>
          </a:bodyPr>
          <a:lstStyle/>
          <a:p>
            <a:r>
              <a:rPr lang="en-US" dirty="0"/>
              <a:t>Landing Page Design</a:t>
            </a:r>
            <a:endParaRPr lang="en-US" dirty="0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4365099" y="2706883"/>
            <a:ext cx="493934" cy="3781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25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01</a:t>
            </a:r>
            <a:endParaRPr lang="en-US" sz="225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5152441" y="2706883"/>
            <a:ext cx="3157076" cy="378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Dark theme</a:t>
            </a:r>
            <a:endParaRPr lang="en-US" sz="1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4365099" y="3664268"/>
            <a:ext cx="493934" cy="3781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25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02</a:t>
            </a:r>
            <a:endParaRPr lang="en-US" sz="225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项标题"/>
          <p:cNvSpPr txBox="1"/>
          <p:nvPr>
            <p:custDataLst>
              <p:tags r:id="rId5"/>
            </p:custDataLst>
          </p:nvPr>
        </p:nvSpPr>
        <p:spPr>
          <a:xfrm>
            <a:off x="5152441" y="3664268"/>
            <a:ext cx="3157076" cy="378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Clean and attractive UI</a:t>
            </a:r>
            <a:endParaRPr lang="en-US" sz="15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序号"/>
          <p:cNvSpPr txBox="1"/>
          <p:nvPr>
            <p:custDataLst>
              <p:tags r:id="rId6"/>
            </p:custDataLst>
          </p:nvPr>
        </p:nvSpPr>
        <p:spPr>
          <a:xfrm>
            <a:off x="4365099" y="4621177"/>
            <a:ext cx="493934" cy="37819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25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03</a:t>
            </a:r>
            <a:endParaRPr lang="en-US" sz="225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项标题"/>
          <p:cNvSpPr txBox="1"/>
          <p:nvPr>
            <p:custDataLst>
              <p:tags r:id="rId7"/>
            </p:custDataLst>
          </p:nvPr>
        </p:nvSpPr>
        <p:spPr>
          <a:xfrm>
            <a:off x="5152441" y="4621653"/>
            <a:ext cx="3157076" cy="37804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80000"/>
          </a:bodyPr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Easy access with 'Get Started' button</a:t>
            </a:r>
            <a:endParaRPr lang="en-US" sz="1875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Features &amp; Tools</a:t>
            </a:r>
            <a:endParaRPr lang="en-US"/>
          </a:p>
        </p:txBody>
      </p:sp>
      <p:sp>
        <p:nvSpPr>
          <p:cNvPr id="2" name="圆角矩形 23"/>
          <p:cNvSpPr/>
          <p:nvPr>
            <p:custDataLst>
              <p:tags r:id="rId2"/>
            </p:custDataLst>
          </p:nvPr>
        </p:nvSpPr>
        <p:spPr>
          <a:xfrm>
            <a:off x="4388644" y="2549255"/>
            <a:ext cx="3992880" cy="62103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en-US" sz="1350"/>
          </a:p>
        </p:txBody>
      </p:sp>
      <p:sp>
        <p:nvSpPr>
          <p:cNvPr id="9" name="序号"/>
          <p:cNvSpPr txBox="1"/>
          <p:nvPr>
            <p:custDataLst>
              <p:tags r:id="rId3"/>
            </p:custDataLst>
          </p:nvPr>
        </p:nvSpPr>
        <p:spPr>
          <a:xfrm>
            <a:off x="4479131" y="2618787"/>
            <a:ext cx="486000" cy="486000"/>
          </a:xfrm>
          <a:prstGeom prst="flowChartConnector">
            <a:avLst/>
          </a:prstGeom>
          <a:solidFill>
            <a:schemeClr val="accent4"/>
          </a:solidFill>
        </p:spPr>
        <p:txBody>
          <a:bodyPr wrap="none" lIns="0" tIns="0" rIns="0" bIns="0" rtlCol="0" anchor="b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2100" b="1" dirty="0">
                <a:solidFill>
                  <a:srgbClr val="FFFFFF"/>
                </a:solidFill>
                <a:latin typeface="+mj-lt"/>
              </a:rPr>
              <a:t>01</a:t>
            </a:r>
            <a:endParaRPr lang="en-US" sz="2100" b="1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13" name="项标题"/>
          <p:cNvSpPr txBox="1"/>
          <p:nvPr>
            <p:custDataLst>
              <p:tags r:id="rId4"/>
            </p:custDataLst>
          </p:nvPr>
        </p:nvSpPr>
        <p:spPr>
          <a:xfrm>
            <a:off x="5217319" y="2684033"/>
            <a:ext cx="2991600" cy="39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80000"/>
          </a:bodyPr>
          <a:p>
            <a:pPr>
              <a:lnSpc>
                <a:spcPct val="100000"/>
              </a:lnSpc>
            </a:pPr>
            <a:r>
              <a:rPr lang="en-US" sz="1650" b="1" dirty="0">
                <a:solidFill>
                  <a:schemeClr val="accent1"/>
                </a:solidFill>
                <a:latin typeface="+mn-lt"/>
              </a:rPr>
              <a:t>Weather updates (AccuWeather)</a:t>
            </a:r>
            <a:endParaRPr lang="en-US" sz="165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圆角矩形 23"/>
          <p:cNvSpPr/>
          <p:nvPr>
            <p:custDataLst>
              <p:tags r:id="rId5"/>
            </p:custDataLst>
          </p:nvPr>
        </p:nvSpPr>
        <p:spPr>
          <a:xfrm>
            <a:off x="4388644" y="3577002"/>
            <a:ext cx="3992880" cy="62103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en-US" sz="1350"/>
          </a:p>
        </p:txBody>
      </p:sp>
      <p:sp>
        <p:nvSpPr>
          <p:cNvPr id="19" name="序号"/>
          <p:cNvSpPr txBox="1"/>
          <p:nvPr>
            <p:custDataLst>
              <p:tags r:id="rId6"/>
            </p:custDataLst>
          </p:nvPr>
        </p:nvSpPr>
        <p:spPr>
          <a:xfrm>
            <a:off x="4479131" y="3646535"/>
            <a:ext cx="486000" cy="486000"/>
          </a:xfrm>
          <a:prstGeom prst="flowChartConnector">
            <a:avLst/>
          </a:prstGeom>
          <a:solidFill>
            <a:schemeClr val="accent4"/>
          </a:solidFill>
        </p:spPr>
        <p:txBody>
          <a:bodyPr wrap="none" lIns="0" tIns="0" rIns="0" bIns="0" rtlCol="0" anchor="b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2100" b="1" dirty="0">
                <a:solidFill>
                  <a:srgbClr val="FFFFFF"/>
                </a:solidFill>
                <a:latin typeface="+mj-lt"/>
              </a:rPr>
              <a:t>02</a:t>
            </a:r>
            <a:endParaRPr lang="en-US" sz="2100" b="1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20" name="项标题"/>
          <p:cNvSpPr txBox="1"/>
          <p:nvPr>
            <p:custDataLst>
              <p:tags r:id="rId7"/>
            </p:custDataLst>
          </p:nvPr>
        </p:nvSpPr>
        <p:spPr>
          <a:xfrm>
            <a:off x="5217319" y="3711781"/>
            <a:ext cx="2991600" cy="39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lnSpc>
                <a:spcPct val="100000"/>
              </a:lnSpc>
            </a:pPr>
            <a:r>
              <a:rPr lang="en-US" sz="1350" b="1" dirty="0">
                <a:solidFill>
                  <a:schemeClr val="accent1"/>
                </a:solidFill>
                <a:latin typeface="+mn-lt"/>
              </a:rPr>
              <a:t>News feed (BBC)</a:t>
            </a:r>
            <a:endParaRPr lang="en-US" sz="135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1" name="圆角矩形 23"/>
          <p:cNvSpPr/>
          <p:nvPr>
            <p:custDataLst>
              <p:tags r:id="rId8"/>
            </p:custDataLst>
          </p:nvPr>
        </p:nvSpPr>
        <p:spPr>
          <a:xfrm>
            <a:off x="4388644" y="4590463"/>
            <a:ext cx="3992880" cy="62103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en-US" sz="1350"/>
          </a:p>
        </p:txBody>
      </p:sp>
      <p:sp>
        <p:nvSpPr>
          <p:cNvPr id="22" name="序号"/>
          <p:cNvSpPr txBox="1"/>
          <p:nvPr>
            <p:custDataLst>
              <p:tags r:id="rId9"/>
            </p:custDataLst>
          </p:nvPr>
        </p:nvSpPr>
        <p:spPr>
          <a:xfrm>
            <a:off x="4479131" y="4659995"/>
            <a:ext cx="486000" cy="486000"/>
          </a:xfrm>
          <a:prstGeom prst="flowChartConnector">
            <a:avLst/>
          </a:prstGeom>
          <a:solidFill>
            <a:schemeClr val="accent4"/>
          </a:solidFill>
        </p:spPr>
        <p:txBody>
          <a:bodyPr wrap="none" lIns="0" tIns="0" rIns="0" bIns="0" rtlCol="0" anchor="b" anchorCtr="0">
            <a:noAutofit/>
          </a:bodyPr>
          <a:p>
            <a:pPr algn="ctr">
              <a:lnSpc>
                <a:spcPct val="100000"/>
              </a:lnSpc>
            </a:pPr>
            <a:r>
              <a:rPr lang="en-US" sz="2100" b="1" dirty="0">
                <a:solidFill>
                  <a:srgbClr val="FFFFFF"/>
                </a:solidFill>
                <a:latin typeface="+mj-lt"/>
              </a:rPr>
              <a:t>03</a:t>
            </a:r>
            <a:endParaRPr lang="en-US" sz="2100" b="1" dirty="0">
              <a:solidFill>
                <a:srgbClr val="FFFFFF"/>
              </a:solidFill>
              <a:latin typeface="+mj-ea"/>
            </a:endParaRPr>
          </a:p>
        </p:txBody>
      </p:sp>
      <p:sp>
        <p:nvSpPr>
          <p:cNvPr id="23" name="项标题"/>
          <p:cNvSpPr txBox="1"/>
          <p:nvPr>
            <p:custDataLst>
              <p:tags r:id="rId10"/>
            </p:custDataLst>
          </p:nvPr>
        </p:nvSpPr>
        <p:spPr>
          <a:xfrm>
            <a:off x="5217319" y="4724765"/>
            <a:ext cx="2991600" cy="39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80000"/>
          </a:bodyPr>
          <a:p>
            <a:pPr>
              <a:lnSpc>
                <a:spcPct val="100000"/>
              </a:lnSpc>
            </a:pPr>
            <a:r>
              <a:rPr lang="en-US" sz="1650" b="1" dirty="0">
                <a:solidFill>
                  <a:schemeClr val="accent1"/>
                </a:solidFill>
                <a:latin typeface="+mn-lt"/>
              </a:rPr>
              <a:t>Games, Anime, and Task Manager</a:t>
            </a:r>
            <a:endParaRPr lang="en-US" sz="1650" b="1" dirty="0">
              <a:solidFill>
                <a:schemeClr val="accent1"/>
              </a:solidFill>
              <a:latin typeface="+mn-lt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45741" y="4021854"/>
            <a:ext cx="3973909" cy="810816"/>
          </a:xfrm>
        </p:spPr>
        <p:txBody>
          <a:bodyPr wrap="square">
            <a:normAutofit fontScale="90000"/>
          </a:bodyPr>
          <a:lstStyle/>
          <a:p>
            <a:r>
              <a:rPr lang="en-US" dirty="0"/>
              <a:t>Technology Stack</a:t>
            </a:r>
            <a:endParaRPr lang="en-US" dirty="0"/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5560556" y="2880428"/>
            <a:ext cx="493965" cy="37821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100" b="1" dirty="0">
                <a:solidFill>
                  <a:schemeClr val="accent1"/>
                </a:solidFill>
                <a:latin typeface="+mj-lt"/>
                <a:cs typeface="+mn-lt"/>
                <a:sym typeface="+mn-lt"/>
              </a:rPr>
              <a:t>01.</a:t>
            </a:r>
            <a:endParaRPr lang="en-US" sz="2100" b="1" dirty="0">
              <a:solidFill>
                <a:schemeClr val="accent1"/>
              </a:solidFill>
              <a:latin typeface="+mj-lt"/>
              <a:cs typeface="+mn-ea"/>
              <a:sym typeface="+mn-ea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6175511" y="2880428"/>
            <a:ext cx="2626154" cy="37807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sz="2000" b="1">
                <a:solidFill>
                  <a:schemeClr val="accent1"/>
                </a:solidFill>
                <a:sym typeface="+mn-ea"/>
              </a:rPr>
              <a:t>HTML</a:t>
            </a:r>
            <a:endParaRPr lang="en-US" sz="20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4"/>
            </p:custDataLst>
          </p:nvPr>
        </p:nvSpPr>
        <p:spPr>
          <a:xfrm>
            <a:off x="5560695" y="3600450"/>
            <a:ext cx="2764155" cy="42354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100" b="1" dirty="0">
                <a:solidFill>
                  <a:schemeClr val="accent1"/>
                </a:solidFill>
                <a:latin typeface="+mj-lt"/>
                <a:cs typeface="+mn-ea"/>
                <a:sym typeface="+mn-ea"/>
              </a:rPr>
              <a:t>02. Internal css      </a:t>
            </a:r>
            <a:endParaRPr lang="en-US" sz="2100" b="1" dirty="0">
              <a:solidFill>
                <a:schemeClr val="accent1"/>
              </a:solidFill>
              <a:latin typeface="+mj-lt"/>
              <a:cs typeface="+mn-ea"/>
              <a:sym typeface="+mn-ea"/>
            </a:endParaRPr>
          </a:p>
        </p:txBody>
      </p:sp>
      <p:sp>
        <p:nvSpPr>
          <p:cNvPr id="9" name="序号"/>
          <p:cNvSpPr txBox="1"/>
          <p:nvPr>
            <p:custDataLst>
              <p:tags r:id="rId5"/>
            </p:custDataLst>
          </p:nvPr>
        </p:nvSpPr>
        <p:spPr>
          <a:xfrm>
            <a:off x="5560695" y="4302125"/>
            <a:ext cx="509905" cy="44259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100" b="1" dirty="0">
                <a:solidFill>
                  <a:schemeClr val="accent1"/>
                </a:solidFill>
                <a:latin typeface="+mj-lt"/>
                <a:cs typeface="+mn-lt"/>
                <a:sym typeface="+mn-lt"/>
              </a:rPr>
              <a:t>03.</a:t>
            </a:r>
            <a:endParaRPr lang="en-US" sz="2100" b="1" dirty="0">
              <a:solidFill>
                <a:schemeClr val="accent1"/>
              </a:solidFill>
              <a:latin typeface="+mj-lt"/>
              <a:cs typeface="+mn-ea"/>
              <a:sym typeface="+mn-ea"/>
            </a:endParaRPr>
          </a:p>
        </p:txBody>
      </p:sp>
      <p:sp>
        <p:nvSpPr>
          <p:cNvPr id="10" name="项标题"/>
          <p:cNvSpPr txBox="1"/>
          <p:nvPr>
            <p:custDataLst>
              <p:tags r:id="rId6"/>
            </p:custDataLst>
          </p:nvPr>
        </p:nvSpPr>
        <p:spPr>
          <a:xfrm>
            <a:off x="6175511" y="4320882"/>
            <a:ext cx="2626154" cy="378072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en-US" sz="2000" b="1">
                <a:solidFill>
                  <a:schemeClr val="accent1"/>
                </a:solidFill>
                <a:sym typeface="+mn-ea"/>
              </a:rPr>
              <a:t>JavaScript</a:t>
            </a:r>
            <a:endParaRPr lang="en-US" sz="20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1" name="序号"/>
          <p:cNvSpPr txBox="1"/>
          <p:nvPr>
            <p:custDataLst>
              <p:tags r:id="rId7"/>
            </p:custDataLst>
          </p:nvPr>
        </p:nvSpPr>
        <p:spPr>
          <a:xfrm>
            <a:off x="5560556" y="5041585"/>
            <a:ext cx="493965" cy="37821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 algn="r">
              <a:lnSpc>
                <a:spcPct val="100000"/>
              </a:lnSpc>
            </a:pPr>
            <a:r>
              <a:rPr lang="en-US" sz="2100" b="1" dirty="0">
                <a:solidFill>
                  <a:schemeClr val="accent1"/>
                </a:solidFill>
                <a:latin typeface="+mj-lt"/>
                <a:cs typeface="+mn-lt"/>
                <a:sym typeface="+mn-lt"/>
              </a:rPr>
              <a:t>04.</a:t>
            </a:r>
            <a:endParaRPr lang="en-US" sz="2100" b="1" dirty="0">
              <a:solidFill>
                <a:schemeClr val="accent1"/>
              </a:solidFill>
              <a:latin typeface="+mj-lt"/>
              <a:cs typeface="+mn-ea"/>
              <a:sym typeface="+mn-ea"/>
            </a:endParaRPr>
          </a:p>
        </p:txBody>
      </p:sp>
      <p:sp>
        <p:nvSpPr>
          <p:cNvPr id="12" name="项标题"/>
          <p:cNvSpPr txBox="1"/>
          <p:nvPr>
            <p:custDataLst>
              <p:tags r:id="rId8"/>
            </p:custDataLst>
          </p:nvPr>
        </p:nvSpPr>
        <p:spPr>
          <a:xfrm>
            <a:off x="6175511" y="5026345"/>
            <a:ext cx="2626154" cy="37807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lnSpc>
                <a:spcPct val="100000"/>
              </a:lnSpc>
            </a:pPr>
            <a:r>
              <a:rPr lang="en-US" sz="1900" b="1">
                <a:solidFill>
                  <a:schemeClr val="accent1"/>
                </a:solidFill>
                <a:sym typeface="+mn-ea"/>
              </a:rPr>
              <a:t>AI (ChatGPT) and Blackbox</a:t>
            </a:r>
            <a:endParaRPr lang="en-US" sz="1900" b="1">
              <a:solidFill>
                <a:schemeClr val="accent1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0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0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0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0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11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1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9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3"/>
</p:tagLst>
</file>

<file path=ppt/tags/tag13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45"/>
</p:tagLst>
</file>

<file path=ppt/tags/tag13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145"/>
</p:tagLst>
</file>

<file path=ppt/tags/tag13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45"/>
  <p:tag name="KSO_WM_TEMPLATE_CATEGORY" val="custom"/>
  <p:tag name="KSO_WM_TEMPLATE_MASTER_TYPE" val="0"/>
  <p:tag name="KSO_WM_SPECIAL_SOURCE" val="bdnull"/>
</p:tagLst>
</file>

<file path=ppt/tags/tag14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5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6"/>
</p:tagLst>
</file>

<file path=ppt/tags/tag1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15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5"/>
</p:tagLst>
</file>

<file path=ppt/tags/tag1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16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6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4"/>
</p:tagLst>
</file>

<file path=ppt/tags/tag17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17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8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184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18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8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9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9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Click to add title"/>
  <p:tag name="KSO_WM_UNIT_NOCLEAR" val="0"/>
  <p:tag name="KSO_WM_UNIT_VALUE" val="29"/>
  <p:tag name="KSO_WM_UNIT_TYPE" val="a"/>
  <p:tag name="KSO_WM_UNIT_INDEX" val="1"/>
</p:tagLst>
</file>

<file path=ppt/tags/tag19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9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20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1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Click to add title"/>
  <p:tag name="KSO_WM_UNIT_NOCLEAR" val="0"/>
  <p:tag name="KSO_WM_UNIT_TYPE" val="a"/>
  <p:tag name="KSO_WM_UNIT_INDEX" val="1"/>
</p:tagLst>
</file>

<file path=ppt/tags/tag21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2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2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097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8097"/>
</p:tagLst>
</file>

<file path=ppt/tags/tag23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097"/>
  <p:tag name="KSO_WM_TEMPLATE_CATEGORY" val="custom"/>
  <p:tag name="KSO_WM_TEMPLATE_MASTER_TYPE" val="0"/>
  <p:tag name="KSO_WM_SPECIAL_SOURCE" val="bdnull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SUBTYPE" val="a"/>
  <p:tag name="KSO_WM_UNIT_PRESET_TEXT" val="Click to add text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4*f*1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1*f*4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6316"/>
</p:tagLst>
</file>

<file path=ppt/tags/tag305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6316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09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6316"/>
  <p:tag name="KSO_WM_TEMPLATE_THUMBS_INDEX" val="1、9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31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28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4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5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299"/>
</p:tagLst>
</file>

<file path=ppt/tags/tag37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299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99"/>
  <p:tag name="KSO_WM_TEMPLATE_THUMBS_INDEX" val="1、9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*i*14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*i*15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*i*16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*i*17"/>
  <p:tag name="KSO_WM_UNIT_LAYERLEVEL" val="1"/>
  <p:tag name="KSO_WM_TAG_VERSION" val="3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*i*18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40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3*i*6"/>
  <p:tag name="KSO_WM_UNIT_LAYERLEVEL" val="1"/>
  <p:tag name="KSO_WM_TAG_VERSION" val="3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412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4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32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43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43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4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43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5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45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_11*i*14"/>
  <p:tag name="KSO_WM_UNIT_LAYERLEVEL" val="1"/>
  <p:tag name="KSO_WM_TAG_VERSION" val="3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_11*i*15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_11*i*16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_11*i*17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48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_11*i*18"/>
  <p:tag name="KSO_WM_UNIT_LAYERLEVEL" val="1"/>
  <p:tag name="KSO_WM_TAG_VERSION" val="3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0*i*5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49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0*i*6"/>
  <p:tag name="KSO_WM_UNIT_LAYERLEVEL" val="1"/>
  <p:tag name="KSO_WM_TAG_VERSION" val="1.0"/>
  <p:tag name="KSO_WM_BEAUTIFY_FLAG" val="#wm#"/>
  <p:tag name="KSO_WM_TEMPLATE_CATEGORY" val="custom"/>
  <p:tag name="KSO_WM_TEMPLATE_INDEX" val="20238136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495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136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*i*7"/>
  <p:tag name="KSO_WM_UNIT_LAYERLEVEL" val="1"/>
  <p:tag name="KSO_WM_TAG_VERSION" val="3.0"/>
  <p:tag name="KSO_WM_BEAUTIFY_FLAG" val="#wm#"/>
</p:tagLst>
</file>

<file path=ppt/tags/tag50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*i*8"/>
  <p:tag name="KSO_WM_UNIT_LAYERLEVEL" val="1"/>
  <p:tag name="KSO_WM_TAG_VERSION" val="3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*i*9"/>
  <p:tag name="KSO_WM_UNIT_LAYERLEVEL" val="1"/>
  <p:tag name="KSO_WM_TAG_VERSION" val="3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*i*10"/>
  <p:tag name="KSO_WM_UNIT_LAYERLEVEL" val="1"/>
  <p:tag name="KSO_WM_TAG_VERSION" val="3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*i*11"/>
  <p:tag name="KSO_WM_UNIT_LAYERLEVEL" val="1"/>
  <p:tag name="KSO_WM_TAG_VERSION" val="3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*i*12"/>
  <p:tag name="KSO_WM_UNIT_LAYERLEVEL" val="1"/>
  <p:tag name="KSO_WM_TAG_VERSION" val="3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*i*13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511.xml><?xml version="1.0" encoding="utf-8"?>
<p:tagLst xmlns:p="http://schemas.openxmlformats.org/presentationml/2006/main">
  <p:tag name="KSO_WM_UNIT_ISCONTENTSTITLE" val="0"/>
  <p:tag name="KSO_WM_UNIT_ISNUMDGMTITLE" val="0"/>
  <p:tag name="KSO_WM_UNIT_PRESET_TEXT" val="NEW PRODUCT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51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3*i*8"/>
  <p:tag name="KSO_WM_UNIT_LAYERLEVEL" val="1"/>
  <p:tag name="KSO_WM_TAG_VERSION" val="3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3*i*13"/>
  <p:tag name="KSO_WM_UNIT_LAYERLEVEL" val="1"/>
  <p:tag name="KSO_WM_TAG_VERSION" val="3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3*i*7"/>
  <p:tag name="KSO_WM_UNIT_LAYERLEVEL" val="1"/>
  <p:tag name="KSO_WM_TAG_VERSION" val="3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3*i*9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3*i*10"/>
  <p:tag name="KSO_WM_UNIT_LAYERLEVEL" val="1"/>
  <p:tag name="KSO_WM_TAG_VERSION" val="3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3*i*11"/>
  <p:tag name="KSO_WM_UNIT_LAYERLEVEL" val="1"/>
  <p:tag name="KSO_WM_TAG_VERSION" val="3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3*i*12"/>
  <p:tag name="KSO_WM_UNIT_LAYERLEVEL" val="1"/>
  <p:tag name="KSO_WM_TAG_VERSION" val="3.0"/>
  <p:tag name="KSO_WM_BEAUTIFY_FLAG" val="#wm#"/>
</p:tagLst>
</file>

<file path=ppt/tags/tag533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4*i*13"/>
  <p:tag name="KSO_WM_UNIT_LAYERLEVEL" val="1"/>
  <p:tag name="KSO_WM_TAG_VERSION" val="3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4*i*5"/>
  <p:tag name="KSO_WM_UNIT_LAYERLEVEL" val="1"/>
  <p:tag name="KSO_WM_TAG_VERSION" val="3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4*i*6"/>
  <p:tag name="KSO_WM_UNIT_LAYERLEVEL" val="1"/>
  <p:tag name="KSO_WM_TAG_VERSION" val="3.0"/>
  <p:tag name="KSO_WM_BEAUTIFY_FLAG" val="#wm#"/>
</p:tagLst>
</file>

<file path=ppt/tags/tag54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545.xml><?xml version="1.0" encoding="utf-8"?>
<p:tagLst xmlns:p="http://schemas.openxmlformats.org/presentationml/2006/main">
  <p:tag name="KSO_WM_UNIT_ISCONTENTSTITLE" val="0"/>
  <p:tag name="KSO_WM_UNIT_ISNUMDGMTITLE" val="0"/>
  <p:tag name="KSO_WM_UNIT_PRESET_TEXT" val="PART 01"/>
  <p:tag name="KSO_WM_UNIT_NOCLEAR" val="0"/>
  <p:tag name="KSO_WM_UNIT_VALUE" val="10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4*i*7"/>
  <p:tag name="KSO_WM_UNIT_LAYERLEVEL" val="1"/>
  <p:tag name="KSO_WM_TAG_VERSION" val="3.0"/>
  <p:tag name="KSO_WM_BEAUTIFY_FLAG" val="#wm#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3.0"/>
  <p:tag name="KSO_WM_BEAUTIFY_FLAG" val="#wm#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3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4*i*11"/>
  <p:tag name="KSO_WM_UNIT_LAYERLEVEL" val="1"/>
  <p:tag name="KSO_WM_TAG_VERSION" val="3.0"/>
  <p:tag name="KSO_WM_BEAUTIFY_FLAG" val="#wm#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4*i*12"/>
  <p:tag name="KSO_WM_UNIT_LAYERLEVEL" val="1"/>
  <p:tag name="KSO_WM_TAG_VERSION" val="3.0"/>
  <p:tag name="KSO_WM_BEAUTIFY_FLAG" val="#wm#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55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56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56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56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5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56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8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1*i*7"/>
  <p:tag name="KSO_WM_UNIT_LAYERLEVEL" val="1"/>
  <p:tag name="KSO_WM_TAG_VERSION" val="3.0"/>
  <p:tag name="KSO_WM_BEAUTIFY_FLAG" val="#wm#"/>
</p:tagLst>
</file>

<file path=ppt/tags/tag592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1*i*8"/>
  <p:tag name="KSO_WM_UNIT_LAYERLEVEL" val="1"/>
  <p:tag name="KSO_WM_TAG_VERSION" val="3.0"/>
  <p:tag name="KSO_WM_BEAUTIFY_FLAG" val="#wm#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1*i*9"/>
  <p:tag name="KSO_WM_UNIT_LAYERLEVEL" val="1"/>
  <p:tag name="KSO_WM_TAG_VERSION" val="3.0"/>
  <p:tag name="KSO_WM_BEAUTIFY_FLAG" val="#wm#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1*i*10"/>
  <p:tag name="KSO_WM_UNIT_LAYERLEVEL" val="1"/>
  <p:tag name="KSO_WM_TAG_VERSION" val="3.0"/>
  <p:tag name="KSO_WM_BEAUTIFY_FLAG" val="#wm#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_11*i*11"/>
  <p:tag name="KSO_WM_UNIT_LAYERLEVEL" val="1"/>
  <p:tag name="KSO_WM_TAG_VERSION" val="3.0"/>
  <p:tag name="KSO_WM_BEAUTIFY_FLAG" val="#wm#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_11*i*12"/>
  <p:tag name="KSO_WM_UNIT_LAYERLEVEL" val="1"/>
  <p:tag name="KSO_WM_TAG_VERSION" val="3.0"/>
  <p:tag name="KSO_WM_BEAUTIFY_FLAG" val="#wm#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_11*i*13"/>
  <p:tag name="KSO_WM_UNIT_LAYERLEVEL" val="1"/>
  <p:tag name="KSO_WM_TAG_VERSION" val="3.0"/>
  <p:tag name="KSO_WM_BEAUTIFY_FLAG" val="#wm#"/>
</p:tagLst>
</file>

<file path=ppt/tags/tag59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4"/>
  <p:tag name="KSO_WM_UNIT_ID" val="_0*i*4"/>
  <p:tag name="KSO_WM_UNIT_LAYERLEVEL" val="1"/>
  <p:tag name="KSO_WM_TAG_VERSION" val="3.0"/>
  <p:tag name="KSO_WM_BEAUTIFY_FLAG" val="#wm#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353"/>
</p:tagLst>
</file>

<file path=ppt/tags/tag6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94"/>
</p:tagLst>
</file>

<file path=ppt/tags/tag61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94"/>
</p:tagLst>
</file>

<file path=ppt/tags/tag612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94"/>
</p:tagLst>
</file>

<file path=ppt/tags/tag61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353"/>
</p:tagLst>
</file>

<file path=ppt/tags/tag6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3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624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6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4"/>
</p:tagLst>
</file>

<file path=ppt/tags/tag62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4"/>
</p:tagLst>
</file>

<file path=ppt/tags/tag62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6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2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30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3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63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4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64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5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5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65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65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65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8"/>
</p:tagLst>
</file>

<file path=ppt/tags/tag66.xml><?xml version="1.0" encoding="utf-8"?>
<p:tagLst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3"/>
</p:tagLst>
</file>

<file path=ppt/tags/tag660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19"/>
</p:tagLst>
</file>

<file path=ppt/tags/tag661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53"/>
</p:tagLst>
</file>

<file path=ppt/tags/tag662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19"/>
</p:tagLst>
</file>

<file path=ppt/tags/tag663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53"/>
</p:tagLst>
</file>

<file path=ppt/tags/tag66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6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96"/>
</p:tagLst>
</file>

<file path=ppt/tags/tag67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7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0"/>
</p:tagLst>
</file>

<file path=ppt/tags/tag6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68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69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132"/>
</p:tagLst>
</file>

<file path=ppt/tags/tag69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TEMPLATE_CATEGORY" val="custom"/>
  <p:tag name="KSO_WM_TEMPLATE_INDEX" val="20238132"/>
</p:tagLst>
</file>

<file path=ppt/tags/tag69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9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8132"/>
  <p:tag name="KSO_WM_TEMPLATE_CATEGORY" val="custom"/>
  <p:tag name="KSO_WM_TEMPLATE_MASTER_TYPE" val="0"/>
  <p:tag name="KSO_WM_SPECIAL_SOURCE" val="bdnull"/>
</p:tagLst>
</file>

<file path=ppt/tags/tag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6"/>
</p:tagLst>
</file>

<file path=ppt/tags/tag70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701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7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0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70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70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70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707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7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713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1"/>
  <p:tag name="KSO_WM_UNIT_ID" val="_2*i*1"/>
  <p:tag name="KSO_WM_UNIT_LAYERLEVEL" val="1"/>
  <p:tag name="KSO_WM_TAG_VERSION" val="3.0"/>
  <p:tag name="KSO_WM_BEAUTIFY_FLAG" val="#wm#"/>
</p:tagLst>
</file>

<file path=ppt/tags/tag714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71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721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72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727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72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72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0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CONTENT_GROUP_TYPE" val="contentchip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73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735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1"/>
  <p:tag name="KSO_WM_UNIT_ID" val="_5*i*1"/>
  <p:tag name="KSO_WM_UNIT_LAYERLEVEL" val="1"/>
  <p:tag name="KSO_WM_TAG_VERSION" val="3.0"/>
  <p:tag name="KSO_WM_BEAUTIFY_FLAG" val="#wm#"/>
</p:tagLst>
</file>

<file path=ppt/tags/tag736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73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5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41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74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743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74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74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746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1"/>
  <p:tag name="KSO_WM_UNIT_ID" val="_6*i*1"/>
  <p:tag name="KSO_WM_UNIT_LAYERLEVEL" val="1"/>
  <p:tag name="KSO_WM_TAG_VERSION" val="3.0"/>
  <p:tag name="KSO_WM_BEAUTIFY_FLAG" val="#wm#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750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751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1"/>
  <p:tag name="KSO_WM_UNIT_ID" val="_7*i*1"/>
  <p:tag name="KSO_WM_UNIT_LAYERLEVEL" val="1"/>
  <p:tag name="KSO_WM_TAG_VERSION" val="3.0"/>
  <p:tag name="KSO_WM_BEAUTIFY_FLAG" val="#wm#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75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62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76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764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1"/>
  <p:tag name="KSO_WM_UNIT_ID" val="_10*i*1"/>
  <p:tag name="KSO_WM_UNIT_LAYERLEVEL" val="1"/>
  <p:tag name="KSO_WM_TAG_VERSION" val="3.0"/>
  <p:tag name="KSO_WM_BEAUTIFY_FLAG" val="#wm#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6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769.xml><?xml version="1.0" encoding="utf-8"?>
<p:tagLst xmlns:p="http://schemas.openxmlformats.org/presentationml/2006/main">
  <p:tag name="KSO_WM_UNIT_FILL_FORE_SCHEMECOLOR_INDEX_BRIGHTNESS" val="0.6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77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1*i*4"/>
  <p:tag name="KSO_WM_UNIT_LAYERLEVEL" val="1"/>
  <p:tag name="KSO_WM_TAG_VERSION" val="3.0"/>
  <p:tag name="KSO_WM_BEAUTIFY_FLAG" val="#wm#"/>
</p:tagLst>
</file>

<file path=ppt/tags/tag77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BEAUTIFY_FLAG" val="#wm#"/>
</p:tagLst>
</file>

<file path=ppt/tags/tag7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</p:tagLst>
</file>

<file path=ppt/tags/tag77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7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1*f*4"/>
  <p:tag name="KSO_WM_UNIT_LAYERLEVEL" val="1"/>
  <p:tag name="KSO_WM_TAG_VERSION" val="3.0"/>
  <p:tag name="KSO_WM_BEAUTIFY_FLAG" val="#wm#"/>
</p:tagLst>
</file>

<file path=ppt/tags/tag779.xml><?xml version="1.0" encoding="utf-8"?>
<p:tagLst xmlns:p="http://schemas.openxmlformats.org/presentationml/2006/main">
  <p:tag name="KSO_WM_UNIT_LINE_FORE_SCHEMECOLOR_INDEX_BRIGHTNESS" val="0"/>
  <p:tag name="KSO_WM_UNIT_LINE_FORE_SCHEMECOLOR_INDEX" val="6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08"/>
</p:tagLst>
</file>

<file path=ppt/tags/tag78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08"/>
</p:tagLst>
</file>

<file path=ppt/tags/tag785.xml><?xml version="1.0" encoding="utf-8"?>
<p:tagLst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08"/>
</p:tagLst>
</file>

<file path=ppt/tags/tag7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136_1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The title goes here"/>
</p:tagLst>
</file>

<file path=ppt/tags/tag7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136_1*b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Add description"/>
</p:tagLst>
</file>

<file path=ppt/tags/tag788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136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136"/>
  <p:tag name="KSO_WM_SLIDE_LAYOUT" val="a_b_f"/>
  <p:tag name="KSO_WM_SLIDE_LAYOUT_CNT" val="1_1_1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4*a*1"/>
  <p:tag name="KSO_WM_TEMPLATE_CATEGORY" val="custom"/>
  <p:tag name="KSO_WM_TEMPLATE_INDEX" val="20238097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7"/>
  <p:tag name="KSO_WM_DIAGRAM_GROUP_CODE" val="l1-1"/>
  <p:tag name="KSO_WM_UNIT_TYPE" val="a"/>
  <p:tag name="KSO_WM_UNIT_INDEX" val="1"/>
  <p:tag name="KSO_WM_UNIT_PRESET_TEXT" val="Contents "/>
  <p:tag name="KSO_WM_UNIT_SHADOW_SCHEMECOLOR_INDEX" val="5"/>
  <p:tag name="KSO_WM_UNIT_TEXT_FILL_FORE_SCHEMECOLOR_INDEX" val="15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3*l_h_i*1_1_2"/>
  <p:tag name="KSO_WM_TEMPLATE_CATEGORY" val="custom"/>
  <p:tag name="KSO_WM_TEMPLATE_INDEX" val="2023809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8.14999389648438,&quot;left&quot;:-110.16825561523441,&quot;top&quot;:210.69594793364757,&quot;width&quot;:935.7365112304688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3*l_h_i*1_1_1"/>
  <p:tag name="KSO_WM_TEMPLATE_CATEGORY" val="custom"/>
  <p:tag name="KSO_WM_TEMPLATE_INDEX" val="20238097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8.14999389648438,&quot;left&quot;:-110.16825561523441,&quot;top&quot;:210.69594793364757,&quot;width&quot;:935.7365112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5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5"/>
  <p:tag name="KSO_WM_UNIT_USESOURCEFORMAT_APPLY" val="1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3*l_h_f*1_1_1"/>
  <p:tag name="KSO_WM_TEMPLATE_CATEGORY" val="custom"/>
  <p:tag name="KSO_WM_TEMPLATE_INDEX" val="20238097"/>
  <p:tag name="KSO_WM_UNIT_LAYERLEVEL" val="1_1_1"/>
  <p:tag name="KSO_WM_TAG_VERSION" val="3.0"/>
  <p:tag name="KSO_WM_BEAUTIFY_FLAG" val="#wm#"/>
  <p:tag name="KSO_WM_UNIT_SUBTYPE" val="a"/>
  <p:tag name="KSO_WM_UNIT_NOCLEAR" val="0"/>
  <p:tag name="KSO_WM_UNIT_VALUE" val="2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8.14999389648438,&quot;left&quot;:-110.16825561523441,&quot;top&quot;:210.69594793364757,&quot;width&quot;:935.7365112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ext"/>
  <p:tag name="KSO_WM_UNIT_TEXT_FILL_FORE_SCHEMECOLOR_INDEX" val="13"/>
  <p:tag name="KSO_WM_UNIT_TEXT_FILL_TYPE" val="1"/>
  <p:tag name="KSO_WM_UNIT_USESOURCEFORMAT_APPLY" val="1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3*l_h_i*1_2_2"/>
  <p:tag name="KSO_WM_TEMPLATE_CATEGORY" val="custom"/>
  <p:tag name="KSO_WM_TEMPLATE_INDEX" val="2023809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8.14999389648438,&quot;left&quot;:-110.16825561523441,&quot;top&quot;:210.69594793364757,&quot;width&quot;:935.7365112304688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3*l_h_i*1_2_1"/>
  <p:tag name="KSO_WM_TEMPLATE_CATEGORY" val="custom"/>
  <p:tag name="KSO_WM_TEMPLATE_INDEX" val="20238097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8.14999389648438,&quot;left&quot;:-110.16825561523441,&quot;top&quot;:210.69594793364757,&quot;width&quot;:935.7365112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5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5"/>
  <p:tag name="KSO_WM_UNIT_USESOURCEFORMAT_APPLY" val="1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3*l_h_f*1_2_1"/>
  <p:tag name="KSO_WM_TEMPLATE_CATEGORY" val="custom"/>
  <p:tag name="KSO_WM_TEMPLATE_INDEX" val="2023809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8.14999389648438,&quot;left&quot;:-110.16825561523441,&quot;top&quot;:210.69594793364757,&quot;width&quot;:935.7365112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ext"/>
  <p:tag name="KSO_WM_UNIT_TEXT_FILL_FORE_SCHEMECOLOR_INDEX" val="13"/>
  <p:tag name="KSO_WM_UNIT_TEXT_FILL_TYPE" val="1"/>
  <p:tag name="KSO_WM_UNIT_USESOURCEFORMAT_APPLY" val="1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3*l_h_i*1_3_2"/>
  <p:tag name="KSO_WM_TEMPLATE_CATEGORY" val="custom"/>
  <p:tag name="KSO_WM_TEMPLATE_INDEX" val="2023809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8.14999389648438,&quot;left&quot;:-110.16825561523441,&quot;top&quot;:210.69594793364757,&quot;width&quot;:935.7365112304688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6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3*l_h_i*1_3_1"/>
  <p:tag name="KSO_WM_TEMPLATE_CATEGORY" val="custom"/>
  <p:tag name="KSO_WM_TEMPLATE_INDEX" val="20238097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8.14999389648438,&quot;left&quot;:-110.16825561523441,&quot;top&quot;:210.69594793364757,&quot;width&quot;:935.7365112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5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5"/>
  <p:tag name="KSO_WM_UNIT_USESOURCEFORMAT_APPLY" val="1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97_3*l_h_f*1_3_1"/>
  <p:tag name="KSO_WM_TEMPLATE_CATEGORY" val="custom"/>
  <p:tag name="KSO_WM_TEMPLATE_INDEX" val="2023809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8.14999389648438,&quot;left&quot;:-110.16825561523441,&quot;top&quot;:210.69594793364757,&quot;width&quot;:935.7365112304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ext"/>
  <p:tag name="KSO_WM_UNIT_TEXT_FILL_FORE_SCHEMECOLOR_INDEX" val="13"/>
  <p:tag name="KSO_WM_UNIT_TEXT_FILL_TYPE" val="1"/>
  <p:tag name="KSO_WM_UNIT_USESOURCEFORMAT_APPLY" val="1"/>
</p:tagLst>
</file>

<file path=ppt/tags/tag799.xml><?xml version="1.0" encoding="utf-8"?>
<p:tagLst xmlns:p="http://schemas.openxmlformats.org/presentationml/2006/main">
  <p:tag name="KSO_WM_SLIDE_ID" val="custom20238097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097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0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08_4*a*1"/>
  <p:tag name="KSO_WM_TEMPLATE_CATEGORY" val="custom"/>
  <p:tag name="KSO_WM_TEMPLATE_INDEX" val="20233408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0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72_8*l_h_i*1_1_1"/>
  <p:tag name="KSO_WM_TEMPLATE_CATEGORY" val="custom"/>
  <p:tag name="KSO_WM_TEMPLATE_INDEX" val="20230272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72_8*l_h_i*1_1_2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72_8*l_h_a*1_1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04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72_8*l_h_i*1_5_1"/>
  <p:tag name="KSO_WM_TEMPLATE_CATEGORY" val="custom"/>
  <p:tag name="KSO_WM_TEMPLATE_INDEX" val="20230272"/>
  <p:tag name="KSO_WM_UNIT_LAYERLEVEL" val="1_1_1"/>
  <p:tag name="KSO_WM_TAG_VERSION" val="1.0"/>
  <p:tag name="KSO_WM_DIAGRAM_GROUP_CODE" val="l1-1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272_8*l_h_i*1_5_2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72_8*l_h_a*1_5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07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72_8*l_h_i*1_2_1"/>
  <p:tag name="KSO_WM_TEMPLATE_CATEGORY" val="custom"/>
  <p:tag name="KSO_WM_TEMPLATE_INDEX" val="20230272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72_8*l_h_i*1_2_2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72_8*l_h_a*1_2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72_8*l_h_i*1_6_1"/>
  <p:tag name="KSO_WM_TEMPLATE_CATEGORY" val="custom"/>
  <p:tag name="KSO_WM_TEMPLATE_INDEX" val="20230272"/>
  <p:tag name="KSO_WM_UNIT_LAYERLEVEL" val="1_1_1"/>
  <p:tag name="KSO_WM_TAG_VERSION" val="1.0"/>
  <p:tag name="KSO_WM_DIAGRAM_GROUP_CODE" val="l1-1"/>
  <p:tag name="KSO_WM_UNIT_TYPE" val="l_h_i"/>
  <p:tag name="KSO_WM_UNIT_INDEX" val="1_6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2"/>
  <p:tag name="KSO_WM_UNIT_ID" val="custom20230272_8*l_h_i*1_6_2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72_8*l_h_a*1_6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1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72_8*l_h_i*1_3_1"/>
  <p:tag name="KSO_WM_TEMPLATE_CATEGORY" val="custom"/>
  <p:tag name="KSO_WM_TEMPLATE_INDEX" val="20230272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72_8*l_h_i*1_3_2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72_8*l_h_a*1_3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16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72_8*l_h_i*1_7_1"/>
  <p:tag name="KSO_WM_TEMPLATE_CATEGORY" val="custom"/>
  <p:tag name="KSO_WM_TEMPLATE_INDEX" val="20230272"/>
  <p:tag name="KSO_WM_UNIT_LAYERLEVEL" val="1_1_1"/>
  <p:tag name="KSO_WM_TAG_VERSION" val="1.0"/>
  <p:tag name="KSO_WM_DIAGRAM_GROUP_CODE" val="l1-1"/>
  <p:tag name="KSO_WM_UNIT_TYPE" val="l_h_i"/>
  <p:tag name="KSO_WM_UNIT_INDEX" val="1_7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7_2"/>
  <p:tag name="KSO_WM_UNIT_ID" val="custom20230272_8*l_h_i*1_7_2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7_1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72_8*l_h_a*1_7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19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72_8*l_h_i*1_4_1"/>
  <p:tag name="KSO_WM_TEMPLATE_CATEGORY" val="custom"/>
  <p:tag name="KSO_WM_TEMPLATE_INDEX" val="20230272"/>
  <p:tag name="KSO_WM_UNIT_LAYERLEVEL" val="1_1_1"/>
  <p:tag name="KSO_WM_TAG_VERSION" val="1.0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8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72_8*l_h_i*1_4_2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72_8*l_h_a*1_4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22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72_8*l_h_i*1_8_1"/>
  <p:tag name="KSO_WM_TEMPLATE_CATEGORY" val="custom"/>
  <p:tag name="KSO_WM_TEMPLATE_INDEX" val="20230272"/>
  <p:tag name="KSO_WM_UNIT_LAYERLEVEL" val="1_1_1"/>
  <p:tag name="KSO_WM_TAG_VERSION" val="1.0"/>
  <p:tag name="KSO_WM_DIAGRAM_GROUP_CODE" val="l1-1"/>
  <p:tag name="KSO_WM_UNIT_TYPE" val="l_h_i"/>
  <p:tag name="KSO_WM_UNIT_INDEX" val="1_8_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8_2"/>
  <p:tag name="KSO_WM_UNIT_ID" val="custom20230272_8*l_h_i*1_8_2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8_1"/>
  <p:tag name="KSO_WM_TEMPLATE_CATEGORY" val="custom"/>
  <p:tag name="KSO_WM_TEMPLATE_INDEX" val="20230272"/>
  <p:tag name="KSO_WM_UNIT_LAYERLEVEL" val="1_1_1"/>
  <p:tag name="KSO_WM_TAG_VERSION" val="1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VALUE" val="21"/>
  <p:tag name="KSO_WM_UNIT_TYPE" val="l_h_a"/>
  <p:tag name="KSO_WM_UNIT_ID" val="custom20230272_8*l_h_a*1_8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8"/>
  <p:tag name="KSO_WM_DIAGRAM_MIN_ITEMCNT" val="2"/>
  <p:tag name="KSO_WM_DIAGRAM_VIRTUALLY_FRAME" val="{&quot;height&quot;:284.8147277832031,&quot;left&quot;:-53.79996673343694,&quot;top&quot;:162.63641563595746,&quot;width&quot;:84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825.xml><?xml version="1.0" encoding="utf-8"?>
<p:tagLst xmlns:p="http://schemas.openxmlformats.org/presentationml/2006/main">
  <p:tag name="KSO_WM_SPECIAL_SOURCE" val="bdnull"/>
  <p:tag name="KSO_WM_SLIDE_ID" val="custom20233408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08"/>
  <p:tag name="KSO_WM_SLIDE_LAYOUT" val="a_l"/>
  <p:tag name="KSO_WM_SLIDE_LAYOUT_CNT" val="1_1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4*a*1"/>
  <p:tag name="KSO_WM_TEMPLATE_CATEGORY" val="custom"/>
  <p:tag name="KSO_WM_TEMPLATE_INDEX" val="20238132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9"/>
  <p:tag name="KSO_WM_DIAGRAM_GROUP_CODE" val="l1-1"/>
  <p:tag name="KSO_WM_UNIT_TYPE" val="a"/>
  <p:tag name="KSO_WM_UNIT_INDEX" val="1"/>
  <p:tag name="KSO_WM_UNIT_PRESET_TEXT" val="Contents "/>
  <p:tag name="KSO_WM_UNIT_TEXT_FILL_FORE_SCHEMECOLOR_INDEX" val="15"/>
  <p:tag name="KSO_WM_UNIT_TEXT_FILL_TYPE" val="1"/>
  <p:tag name="KSO_WM_UNIT_USESOURCEFORMAT_APPLY" val="1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i*1_1_1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5,&quot;colorType&quot;:1,&quot;foreColorIndex&quot;:16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6"/>
  <p:tag name="KSO_WM_UNIT_TEXT_FILL_FORE_SCHEMECOLOR_INDEX" val="2"/>
  <p:tag name="KSO_WM_UNIT_TEXT_FILL_TYPE" val="1"/>
  <p:tag name="KSO_WM_UNIT_USESOURCEFORMAT_APPLY" val="1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i*1_1_2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i*1_2_1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5,&quot;colorType&quot;:1,&quot;foreColorIndex&quot;:16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6"/>
  <p:tag name="KSO_WM_UNIT_TEXT_FILL_FORE_SCHEMECOLOR_INDEX" val="2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i*1_2_2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i*1_3_1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5,&quot;colorType&quot;:1,&quot;foreColorIndex&quot;:16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6"/>
  <p:tag name="KSO_WM_UNIT_TEXT_FILL_FORE_SCHEMECOLOR_INDEX" val="2"/>
  <p:tag name="KSO_WM_UNIT_TEXT_FILL_TYPE" val="1"/>
  <p:tag name="KSO_WM_UNIT_USESOURCEFORMAT_APPLY" val="1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i*1_3_2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i*1_1_3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800000011920929,&quot;transparency&quot;:0},{&quot;brightness&quot;:-0.25,&quot;colorType&quot;:1,&quot;foreColorIndex&quot;:5,&quot;pos&quot;:0.7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5"/>
  <p:tag name="KSO_WM_UNIT_USESOURCEFORMAT_APPLY" val="1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f*1_1_1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i*1_2_3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800000011920929,&quot;transparency&quot;:0},{&quot;brightness&quot;:-0.25,&quot;colorType&quot;:1,&quot;foreColorIndex&quot;:5,&quot;pos&quot;:0.7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5"/>
  <p:tag name="KSO_WM_UNIT_USESOURCEFORMAT_APPLY" val="1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f*1_2_1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i*1_3_3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800000011920929,&quot;transparency&quot;:0},{&quot;brightness&quot;:-0.25,&quot;colorType&quot;:1,&quot;foreColorIndex&quot;:5,&quot;pos&quot;:0.7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5"/>
  <p:tag name="KSO_WM_UNIT_USESOURCEFORMAT_APPLY" val="1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32_3*l_h_f*1_3_1"/>
  <p:tag name="KSO_WM_TEMPLATE_CATEGORY" val="custom"/>
  <p:tag name="KSO_WM_TEMPLATE_INDEX" val="20238132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6741027832031,&quot;width&quot;:827.75006103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1"/>
  <p:tag name="KSO_WM_UNIT_TEXT_FILL_TYPE" val="1"/>
  <p:tag name="KSO_WM_UNIT_USESOURCEFORMAT_APPLY" val="1"/>
</p:tagLst>
</file>

<file path=ppt/tags/tag839.xml><?xml version="1.0" encoding="utf-8"?>
<p:tagLst xmlns:p="http://schemas.openxmlformats.org/presentationml/2006/main">
  <p:tag name="KSO_WM_SLIDE_ID" val="custom20238132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132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8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0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136_4*a*1"/>
  <p:tag name="KSO_WM_TEMPLATE_CATEGORY" val="custom"/>
  <p:tag name="KSO_WM_TEMPLATE_INDEX" val="20238136"/>
  <p:tag name="KSO_WM_UNIT_LAYERLEVEL" val="1"/>
  <p:tag name="KSO_WM_TAG_VERSION" val="3.0"/>
  <p:tag name="KSO_WM_BEAUTIFY_FLAG" val="#wm#"/>
  <p:tag name="KSO_WM_UNIT_PRESET_TEXT" val="Contents "/>
  <p:tag name="KSO_WM_UNIT_TEXT_FILL_FORE_SCHEMECOLOR_INDEX" val="13"/>
  <p:tag name="KSO_WM_UNIT_TEXT_FILL_TYPE" val="1"/>
  <p:tag name="KSO_WM_UNIT_USESOURCEFORMAT_APPLY" val="1"/>
</p:tagLst>
</file>

<file path=ppt/tags/tag84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gradient&quot;:[{&quot;brightness&quot;:0,&quot;colorType&quot;:1,&quot;foreColorIndex&quot;:5,&quot;pos&quot;:0,&quot;transparency&quot;:0.80000001192092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899999976158142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38136_3*l_h_i*1_2_2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84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0000000298023224,&quot;transparency&quot;:0},{&quot;brightness&quot;:0.800000011920929,&quot;colorType&quot;:1,&quot;foreColorIndex&quot;:5,&quot;pos&quot;:0.9908300042152405,&quot;transparency&quot;:0},{&quot;brightness&quot;:0.4000000059604645,&quot;colorType&quot;:1,&quot;foreColorIndex&quot;:5,&quot;pos&quot;:0.649999976158142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custom20238136_3*l_h_i*1_2_3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PRESET_TEXT" val="02"/>
  <p:tag name="KSO_WM_UNIT_TEXT_FILL_FORE_SCHEMECOLOR_INDEX" val="5"/>
  <p:tag name="KSO_WM_UNIT_USESOURCEFORMAT_APPLY" val="1"/>
</p:tagLst>
</file>

<file path=ppt/tags/tag84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38136_3*l_h_a*1_2_1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5"/>
  <p:tag name="KSO_WM_UNIT_TEXT_FILL_TYPE" val="1"/>
  <p:tag name="KSO_WM_UNIT_USESOURCEFORMAT_APPLY" val="1"/>
</p:tagLst>
</file>

<file path=ppt/tags/tag84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8136_3*l_h_i*1_2_1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4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custom20238136_3*l_h_i*1_2_4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4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custom20238136_3*l_h_i*1_2_5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4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gradient&quot;:[{&quot;brightness&quot;:0,&quot;colorType&quot;:1,&quot;foreColorIndex&quot;:5,&quot;pos&quot;:0,&quot;transparency&quot;:0.80000001192092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899999976158142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custom20238136_3*l_h_i*1_1_3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84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0000000298023224,&quot;transparency&quot;:0},{&quot;brightness&quot;:0.800000011920929,&quot;colorType&quot;:1,&quot;foreColorIndex&quot;:5,&quot;pos&quot;:0.9908300042152405,&quot;transparency&quot;:0},{&quot;brightness&quot;:0.4000000059604645,&quot;colorType&quot;:1,&quot;foreColorIndex&quot;:5,&quot;pos&quot;:0.649999976158142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custom20238136_3*l_h_i*1_1_2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PRESET_TEXT" val="01"/>
  <p:tag name="KSO_WM_UNIT_TEXT_FILL_FORE_SCHEMECOLOR_INDEX" val="5"/>
  <p:tag name="KSO_WM_UNIT_USESOURCEFORMAT_APPLY" val="1"/>
</p:tagLst>
</file>

<file path=ppt/tags/tag84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38136_3*l_h_a*1_1_1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5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38136_3*l_h_i*1_1_1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custom20238136_3*l_h_i*1_1_4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custom20238136_3*l_h_i*1_1_5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gradient&quot;:[{&quot;brightness&quot;:0,&quot;colorType&quot;:1,&quot;foreColorIndex&quot;:5,&quot;pos&quot;:0,&quot;transparency&quot;:0.80000001192092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0.899999976158142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custom20238136_3*l_h_i*1_3_3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85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20000000298023224,&quot;transparency&quot;:0},{&quot;brightness&quot;:0.800000011920929,&quot;colorType&quot;:1,&quot;foreColorIndex&quot;:5,&quot;pos&quot;:0.9908300042152405,&quot;transparency&quot;:0},{&quot;brightness&quot;:0.4000000059604645,&quot;colorType&quot;:1,&quot;foreColorIndex&quot;:5,&quot;pos&quot;:0.649999976158142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custom20238136_3*l_h_i*1_3_2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PRESET_TEXT" val="03"/>
  <p:tag name="KSO_WM_UNIT_TEXT_FILL_FORE_SCHEMECOLOR_INDEX" val="5"/>
  <p:tag name="KSO_WM_UNIT_USESOURCEFORMAT_APPLY" val="1"/>
</p:tagLst>
</file>

<file path=ppt/tags/tag85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38136_3*l_h_a*1_3_1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PRESET_TEXT" val="Click here to add text"/>
  <p:tag name="KSO_WM_UNIT_TEXT_FILL_FORE_SCHEMECOLOR_INDEX" val="15"/>
  <p:tag name="KSO_WM_UNIT_TEXT_FILL_TYPE" val="1"/>
  <p:tag name="KSO_WM_UNIT_USESOURCEFORMAT_APPLY" val="1"/>
</p:tagLst>
</file>

<file path=ppt/tags/tag85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8136_3*l_h_i*1_3_1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custom20238136_3*l_h_i*1_3_4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3221130371094,&quot;left&quot;:-45.25297928457185,&quot;top&quot;:149.6078017491618,&quot;width&quot;:811.2807617187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custom20238136_3*l_h_i*1_3_5"/>
  <p:tag name="KSO_WM_TEMPLATE_CATEGORY" val="custom"/>
  <p:tag name="KSO_WM_TEMPLATE_INDEX" val="2023813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59.xml><?xml version="1.0" encoding="utf-8"?>
<p:tagLst xmlns:p="http://schemas.openxmlformats.org/presentationml/2006/main">
  <p:tag name="KSO_WM_SLIDE_ID" val="custom20238136_4"/>
  <p:tag name="KSO_WM_TEMPLATE_SUBCATEGORY" val="0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136"/>
  <p:tag name="KSO_WM_SLIDE_LAYOUT" val="a_l"/>
  <p:tag name="KSO_WM_SLIDE_LAYOUT_CNT" val="1_1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0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353_4*a*1"/>
  <p:tag name="KSO_WM_TEMPLATE_CATEGORY" val="custom"/>
  <p:tag name="KSO_WM_TEMPLATE_INDEX" val="20233353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6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4522705078125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353_3*l_h_i*1_1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62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353_3*l_h_f*1_1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6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4522705078125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353_3*l_h_i*1_2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64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353_3*l_h_f*1_2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6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4522705078125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353_3*l_h_i*1_3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66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353_3*l_h_f*1_3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67.xml><?xml version="1.0" encoding="utf-8"?>
<p:tagLst xmlns:p="http://schemas.openxmlformats.org/presentationml/2006/main">
  <p:tag name="KSO_WM_SPECIAL_SOURCE" val="bdnull"/>
  <p:tag name="KSO_WM_SLIDE_ID" val="custom20233353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353"/>
  <p:tag name="KSO_WM_SLIDE_LAYOUT" val="a_l"/>
  <p:tag name="KSO_WM_SLIDE_LAYOUT_CNT" val="1_1"/>
</p:tagLst>
</file>

<file path=ppt/tags/tag868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353_4*a*1"/>
  <p:tag name="KSO_WM_TEMPLATE_CATEGORY" val="custom"/>
  <p:tag name="KSO_WM_TEMPLATE_INDEX" val="20233353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6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4522705078125,&quot;left&quot;:291.9491009905958,&quot;top&quot;:137.6827230138103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353_3*l_h_i*1_1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0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left&quot;:291.9491009905958,&quot;top&quot;:137.6827230138103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353_3*l_h_f*1_1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7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4522705078125,&quot;left&quot;:291.9491009905958,&quot;top&quot;:137.6827230138103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353_3*l_h_i*1_2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72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left&quot;:291.9491009905958,&quot;top&quot;:137.6827230138103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353_3*l_h_f*1_2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7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1.4522705078125,&quot;left&quot;:291.9491009905958,&quot;top&quot;:137.6827230138103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353_3*l_h_i*1_3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74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left&quot;:291.9491009905958,&quot;top&quot;:137.6827230138103,&quot;width&quot;:414.10305786132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353_3*l_h_f*1_3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75.xml><?xml version="1.0" encoding="utf-8"?>
<p:tagLst xmlns:p="http://schemas.openxmlformats.org/presentationml/2006/main">
  <p:tag name="KSO_WM_SPECIAL_SOURCE" val="bdnull"/>
  <p:tag name="KSO_WM_SLIDE_ID" val="custom20233353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353"/>
  <p:tag name="KSO_WM_SLIDE_LAYOUT" val="a_l"/>
  <p:tag name="KSO_WM_SLIDE_LAYOUT_CNT" val="1_1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4*a*1"/>
  <p:tag name="KSO_WM_TEMPLATE_CATEGORY" val="custom"/>
  <p:tag name="KSO_WM_TEMPLATE_INDEX" val="20238145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9"/>
  <p:tag name="KSO_WM_DIAGRAM_GROUP_CODE" val="l1-1"/>
  <p:tag name="KSO_WM_UNIT_TYPE" val="a"/>
  <p:tag name="KSO_WM_UNIT_INDEX" val="1"/>
  <p:tag name="KSO_WM_UNIT_PRESET_TEXT" val="Contents "/>
  <p:tag name="KSO_WM_UNIT_SHADOW_SCHEMECOLOR_INDEX" val="5"/>
  <p:tag name="KSO_WM_UNIT_TEXT_FILL_FORE_SCHEMECOLOR_INDEX" val="5"/>
  <p:tag name="KSO_WM_UNIT_USESOURCEFORMAT_APPLY" val="1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3*l_h_i*1_1_2"/>
  <p:tag name="KSO_WM_TEMPLATE_CATEGORY" val="custom"/>
  <p:tag name="KSO_WM_TEMPLATE_INDEX" val="2023814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54998779296875,&quot;width&quot;:419.20001220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3*l_h_i*1_1_1"/>
  <p:tag name="KSO_WM_TEMPLATE_CATEGORY" val="custom"/>
  <p:tag name="KSO_WM_TEMPLATE_INDEX" val="2023814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54998779296875,&quot;width&quot;:419.200012207031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" val="8"/>
  <p:tag name="KSO_WM_UNIT_FILL_TYPE" val="1"/>
  <p:tag name="KSO_WM_UNIT_USESOURCEFORMAT_APPLY" val="1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3*l_h_f*1_1_1"/>
  <p:tag name="KSO_WM_TEMPLATE_CATEGORY" val="custom"/>
  <p:tag name="KSO_WM_TEMPLATE_INDEX" val="20238145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UNIT_VALUE" val="14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54998779296875,&quot;width&quot;:419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5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3*l_h_i*1_2_2"/>
  <p:tag name="KSO_WM_TEMPLATE_CATEGORY" val="custom"/>
  <p:tag name="KSO_WM_TEMPLATE_INDEX" val="2023814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54998779296875,&quot;width&quot;:419.20001220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3*l_h_i*1_2_1"/>
  <p:tag name="KSO_WM_TEMPLATE_CATEGORY" val="custom"/>
  <p:tag name="KSO_WM_TEMPLATE_INDEX" val="2023814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54998779296875,&quot;width&quot;:419.200012207031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FORE_SCHEMECOLOR_INDEX" val="8"/>
  <p:tag name="KSO_WM_UNIT_FILL_TYPE" val="1"/>
  <p:tag name="KSO_WM_UNIT_USESOURCEFORMAT_APPLY" val="1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3*l_h_f*1_2_1"/>
  <p:tag name="KSO_WM_TEMPLATE_CATEGORY" val="custom"/>
  <p:tag name="KSO_WM_TEMPLATE_INDEX" val="20238145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54998779296875,&quot;width&quot;:419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5"/>
  <p:tag name="KSO_WM_UNIT_TEXT_FILL_TYPE" val="1"/>
  <p:tag name="KSO_WM_UNIT_USESOURCEFORMAT_APPLY" val="1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3*l_h_i*1_3_2"/>
  <p:tag name="KSO_WM_TEMPLATE_CATEGORY" val="custom"/>
  <p:tag name="KSO_WM_TEMPLATE_INDEX" val="20238145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54998779296875,&quot;width&quot;:419.20001220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3*l_h_i*1_3_1"/>
  <p:tag name="KSO_WM_TEMPLATE_CATEGORY" val="custom"/>
  <p:tag name="KSO_WM_TEMPLATE_INDEX" val="20238145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54998779296875,&quot;width&quot;:419.2000122070312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FORE_SCHEMECOLOR_INDEX" val="8"/>
  <p:tag name="KSO_WM_UNIT_FILL_TYPE" val="1"/>
  <p:tag name="KSO_WM_UNIT_USESOURCEFORMAT_APPLY" val="1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145_3*l_h_f*1_3_1"/>
  <p:tag name="KSO_WM_TEMPLATE_CATEGORY" val="custom"/>
  <p:tag name="KSO_WM_TEMPLATE_INDEX" val="20238145"/>
  <p:tag name="KSO_WM_UNIT_LAYERLEVEL" val="1_1_1"/>
  <p:tag name="KSO_WM_TAG_VERSION" val="3.0"/>
  <p:tag name="KSO_WM_BEAUTIFY_FLAG" val="#wm#"/>
  <p:tag name="KSO_WM_UNIT_SUBTYPE" val="a"/>
  <p:tag name="KSO_WM_UNIT_PRESET_TEXT_INDEX" val="0"/>
  <p:tag name="KSO_WM_UNIT_PRESET_TEXT_LEN" val="0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5.54998779296875,&quot;width&quot;:419.20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5"/>
  <p:tag name="KSO_WM_UNIT_TEXT_FILL_TYPE" val="1"/>
  <p:tag name="KSO_WM_UNIT_USESOURCEFORMAT_APPLY" val="1"/>
</p:tagLst>
</file>

<file path=ppt/tags/tag886.xml><?xml version="1.0" encoding="utf-8"?>
<p:tagLst xmlns:p="http://schemas.openxmlformats.org/presentationml/2006/main">
  <p:tag name="KSO_WM_SLIDE_ID" val="custom20238145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145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887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99_4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8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1600646972656,&quot;left&quot;:395.3344413312777,&quot;top&quot;:183.7005975726270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299_4*l_h_i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89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86.1600646972656,&quot;left&quot;:395.3344413312777,&quot;top&quot;:183.7005975726270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299_4*l_h_f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8"/>
</p:tagLst>
</file>

<file path=ppt/tags/tag89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1600646972656,&quot;left&quot;:395.3344413312777,&quot;top&quot;:183.7005975726270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299_4*l_h_i*1_2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9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1600646972656,&quot;left&quot;:395.3344413312777,&quot;top&quot;:183.7005975726270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299_4*l_h_i*1_3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92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86.1600646972656,&quot;left&quot;:395.3344413312777,&quot;top&quot;:183.7005975726270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299_4*l_h_f*1_3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9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286.1600646972656,&quot;left&quot;:395.3344413312777,&quot;top&quot;:183.7005975726270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3299_4*l_h_i*1_4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94.xml><?xml version="1.0" encoding="utf-8"?>
<p:tagLst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286.1600646972656,&quot;left&quot;:395.3344413312777,&quot;top&quot;:183.7005975726270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3299_4*l_h_f*1_4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95.xml><?xml version="1.0" encoding="utf-8"?>
<p:tagLst xmlns:p="http://schemas.openxmlformats.org/presentationml/2006/main">
  <p:tag name="KSO_WM_SPECIAL_SOURCE" val="bdnull"/>
  <p:tag name="KSO_WM_SLIDE_ID" val="custom20233299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299"/>
  <p:tag name="KSO_WM_SLIDE_LAYOUT" val="a_l"/>
  <p:tag name="KSO_WM_SLIDE_LAYOUT_CNT" val="1_1"/>
</p:tagLst>
</file>

<file path=ppt/tags/tag896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6316_4*a*1"/>
  <p:tag name="KSO_WM_TEMPLATE_CATEGORY" val="custom"/>
  <p:tag name="KSO_WM_TEMPLATE_INDEX" val="20236316"/>
  <p:tag name="KSO_WM_UNIT_LAYERLEVEL" val="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6316_4*i*1"/>
  <p:tag name="KSO_WM_TEMPLATE_CATEGORY" val="custom"/>
  <p:tag name="KSO_WM_TEMPLATE_INDEX" val="2023631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LINE_FORE_SCHEMECOLOR_INDEX" val="13"/>
  <p:tag name="KSO_WM_UNIT_LINE_FILL_TYPE" val="2"/>
  <p:tag name="KSO_WM_UNIT_USESOURCEFORMAT_APPLY" val="1"/>
</p:tagLst>
</file>

<file path=ppt/tags/tag898.xml><?xml version="1.0" encoding="utf-8"?>
<p:tagLst xmlns:p="http://schemas.openxmlformats.org/presentationml/2006/main">
  <p:tag name="KSO_WM_DIAGRAM_VIRTUALLY_FRAME" val="{&quot;height&quot;:363.8500061035156,&quot;width&quot;:429.1499938964844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Click here to add text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6316_3*l_h_f*1_1_1"/>
  <p:tag name="KSO_WM_TEMPLATE_CATEGORY" val="custom"/>
  <p:tag name="KSO_WM_TEMPLATE_INDEX" val="20236316"/>
  <p:tag name="KSO_WM_UNIT_LAYERLEVEL" val="1_1_1"/>
  <p:tag name="KSO_WM_TAG_VERSION" val="3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899.xml><?xml version="1.0" encoding="utf-8"?>
<p:tagLst xmlns:p="http://schemas.openxmlformats.org/presentationml/2006/main">
  <p:tag name="KSO_WM_DIAGRAM_VIRTUALLY_FRAME" val="{&quot;height&quot;:363.8500061035156,&quot;width&quot;:429.1499938964844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6316_3*l_h_i*1_1_1"/>
  <p:tag name="KSO_WM_TEMPLATE_CATEGORY" val="custom"/>
  <p:tag name="KSO_WM_TEMPLATE_INDEX" val="20236316"/>
  <p:tag name="KSO_WM_UNIT_LAYERLEVEL" val="1_1_1"/>
  <p:tag name="KSO_WM_TAG_VERSION" val="3.0"/>
  <p:tag name="KSO_WM_BEAUTIFY_FLAG" val="#wm#"/>
  <p:tag name="KSO_WM_UNIT_FILL_FORE_SCHEMECOLOR_INDEX" val="6"/>
  <p:tag name="KSO_WM_UNIT_FILL_TYPE" val="1"/>
  <p:tag name="KSO_WM_UNIT_USESOURCEFORMAT_APPLY" val="1"/>
</p:tagLst>
</file>

<file path=ppt/tags/tag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0.xml><?xml version="1.0" encoding="utf-8"?>
<p:tagLst xmlns:p="http://schemas.openxmlformats.org/presentationml/2006/main">
  <p:tag name="KSO_WM_DIAGRAM_VIRTUALLY_FRAME" val="{&quot;height&quot;:363.8500061035156,&quot;width&quot;:429.1499938964844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6316_3*l_h_i*1_2_1"/>
  <p:tag name="KSO_WM_TEMPLATE_CATEGORY" val="custom"/>
  <p:tag name="KSO_WM_TEMPLATE_INDEX" val="20236316"/>
  <p:tag name="KSO_WM_UNIT_LAYERLEVEL" val="1_1_1"/>
  <p:tag name="KSO_WM_TAG_VERSION" val="3.0"/>
  <p:tag name="KSO_WM_BEAUTIFY_FLAG" val="#wm#"/>
  <p:tag name="KSO_WM_UNIT_FILL_FORE_SCHEMECOLOR_INDEX" val="5"/>
  <p:tag name="KSO_WM_UNIT_FILL_TYPE" val="1"/>
  <p:tag name="KSO_WM_UNIT_USESOURCEFORMAT_APPLY" val="1"/>
</p:tagLst>
</file>

<file path=ppt/tags/tag901.xml><?xml version="1.0" encoding="utf-8"?>
<p:tagLst xmlns:p="http://schemas.openxmlformats.org/presentationml/2006/main">
  <p:tag name="KSO_WM_DIAGRAM_VIRTUALLY_FRAME" val="{&quot;height&quot;:363.8500061035156,&quot;width&quot;:429.1499938964844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6316_3*l_h_i*1_3_1"/>
  <p:tag name="KSO_WM_TEMPLATE_CATEGORY" val="custom"/>
  <p:tag name="KSO_WM_TEMPLATE_INDEX" val="20236316"/>
  <p:tag name="KSO_WM_UNIT_LAYERLEVEL" val="1_1_1"/>
  <p:tag name="KSO_WM_TAG_VERSION" val="3.0"/>
  <p:tag name="KSO_WM_BEAUTIFY_FLAG" val="#wm#"/>
  <p:tag name="KSO_WM_UNIT_FILL_FORE_SCHEMECOLOR_INDEX" val="6"/>
  <p:tag name="KSO_WM_UNIT_FILL_TYPE" val="1"/>
  <p:tag name="KSO_WM_UNIT_USESOURCEFORMAT_APPLY" val="1"/>
</p:tagLst>
</file>

<file path=ppt/tags/tag902.xml><?xml version="1.0" encoding="utf-8"?>
<p:tagLst xmlns:p="http://schemas.openxmlformats.org/presentationml/2006/main">
  <p:tag name="KSO_WM_DIAGRAM_VIRTUALLY_FRAME" val="{&quot;height&quot;:363.8500061035156,&quot;width&quot;:429.1499938964844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Click here to add text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6316_3*l_h_f*1_3_1"/>
  <p:tag name="KSO_WM_TEMPLATE_CATEGORY" val="custom"/>
  <p:tag name="KSO_WM_TEMPLATE_INDEX" val="20236316"/>
  <p:tag name="KSO_WM_UNIT_LAYERLEVEL" val="1_1_1"/>
  <p:tag name="KSO_WM_TAG_VERSION" val="3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903.xml><?xml version="1.0" encoding="utf-8"?>
<p:tagLst xmlns:p="http://schemas.openxmlformats.org/presentationml/2006/main">
  <p:tag name="KSO_WM_DIAGRAM_VIRTUALLY_FRAME" val="{&quot;height&quot;:363.8500061035156,&quot;width&quot;:429.1499938964844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Click here to add text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6316_3*l_h_f*1_2_1"/>
  <p:tag name="KSO_WM_TEMPLATE_CATEGORY" val="custom"/>
  <p:tag name="KSO_WM_TEMPLATE_INDEX" val="20236316"/>
  <p:tag name="KSO_WM_UNIT_LAYERLEVEL" val="1_1_1"/>
  <p:tag name="KSO_WM_TAG_VERSION" val="3.0"/>
  <p:tag name="KSO_WM_BEAUTIFY_FLAG" val="#wm#"/>
  <p:tag name="KSO_WM_UNIT_TEXT_FILL_FORE_SCHEMECOLOR_INDEX" val="15"/>
  <p:tag name="KSO_WM_UNIT_TEXT_FILL_TYPE" val="1"/>
  <p:tag name="KSO_WM_UNIT_USESOURCEFORMAT_APPLY" val="1"/>
</p:tagLst>
</file>

<file path=ppt/tags/tag904.xml><?xml version="1.0" encoding="utf-8"?>
<p:tagLst xmlns:p="http://schemas.openxmlformats.org/presentationml/2006/main">
  <p:tag name="KSO_WM_SPECIAL_SOURCE" val="bdnull"/>
  <p:tag name="KSO_WM_SLIDE_ID" val="custom20236316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6316"/>
  <p:tag name="KSO_WM_SLIDE_LAYOUT" val="a_l"/>
  <p:tag name="KSO_WM_SLIDE_LAYOUT_CNT" val="1_1"/>
</p:tagLst>
</file>

<file path=ppt/tags/tag9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0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907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6"/>
</p:tagLst>
</file>

<file path=ppt/tags/tag908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494_4*a*1"/>
  <p:tag name="KSO_WM_TEMPLATE_CATEGORY" val="custom"/>
  <p:tag name="KSO_WM_TEMPLATE_INDEX" val="20233494"/>
  <p:tag name="KSO_WM_UNIT_LAYERLEVEL" val="1"/>
  <p:tag name="KSO_WM_TAG_VERSION" val="3.0"/>
  <p:tag name="KSO_WM_BEAUTIFY_FLAG" val="#wm#"/>
  <p:tag name="KSO_WM_UNIT_USESOURCEFORMAT_APPLY" val="1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494_4*i*1"/>
  <p:tag name="KSO_WM_TEMPLATE_CATEGORY" val="custom"/>
  <p:tag name="KSO_WM_TEMPLATE_INDEX" val="20233494"/>
  <p:tag name="KSO_WM_UNIT_LAYERLEVEL" val="1"/>
  <p:tag name="KSO_WM_TAG_VERSION" val="3.0"/>
  <p:tag name="KSO_WM_BEAUTIFY_FLAG" val="#wm#"/>
  <p:tag name="KSO_WM_UNIT_FILL_FORE_SCHEMECOLOR_INDEX" val="6"/>
  <p:tag name="KSO_WM_UNIT_SHADOW_SCHEMECOLOR_INDEX" val="5"/>
  <p:tag name="KSO_WM_UNIT_TEXT_FILL_FORE_SCHEMECOLOR_INDEX" val="6"/>
  <p:tag name="KSO_WM_UNIT_TEXT_SHADOW_SCHEMECOLOR_INDEX" val="5"/>
  <p:tag name="KSO_WM_UNIT_USESOURCEFORMAT_APPLY" val="1"/>
</p:tagLst>
</file>

<file path=ppt/tags/tag9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0251_3*l_h_i*1_1_3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9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3*l_h_i*1_1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  <p:tag name="KSO_WM_UNIT_USESOURCEFORMAT_APPLY" val="1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251_3*l_h_i*1_1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SHADOW_SCHEMECOLOR_INDEX" val="6"/>
  <p:tag name="KSO_WM_UNIT_USESOURCEFORMAT_APPLY" val="1"/>
</p:tagLst>
</file>

<file path=ppt/tags/tag9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6"/>
  <p:tag name="KSO_WM_UNIT_TYPE" val="l_h_a"/>
  <p:tag name="KSO_WM_UNIT_ID" val="custom20230251_3*l_h_a*1_1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9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3*l_h_i*1_2_3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9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3*l_h_i*1_2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  <p:tag name="KSO_WM_UNIT_USESOURCEFORMAT_APPLY" val="1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1_3*l_h_i*1_2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SHADOW_SCHEMECOLOR_INDEX" val="6"/>
  <p:tag name="KSO_WM_UNIT_USESOURCEFORMAT_APPLY" val="1"/>
</p:tagLst>
</file>

<file path=ppt/tags/tag9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6"/>
  <p:tag name="KSO_WM_UNIT_TYPE" val="l_h_a"/>
  <p:tag name="KSO_WM_UNIT_ID" val="custom20230251_3*l_h_a*1_2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9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3*l_h_i*1_3_3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gradient&quot;:[{&quot;brightness&quot;:-0.5,&quot;colorType&quot;:1,&quot;foreColorIndex&quot;:5,&quot;pos&quot;:1,&quot;transparency&quot;:0.800000011920929},{&quot;brightness&quot;:-0.5,&quot;colorType&quot;:1,&quot;foreColorIndex&quot;:5,&quot;pos&quot;:0,&quot;transparency&quot;:0.5}],&quot;type&quot;:3},&quot;glow&quot;:{&quot;colorType&quot;:0},&quot;line&quot;:{&quot;gradient&quot;:[{&quot;brightness&quot;:0.949999988079071,&quot;colorType&quot;:1,&quot;foreColorIndex&quot;:14,&quot;pos&quot;:0,&quot;transparency&quot;:0},{&quot;brightness&quot;:0.699999988079071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9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1_3*l_h_i*1_3_1"/>
  <p:tag name="KSO_WM_TEMPLATE_CATEGORY" val="custom"/>
  <p:tag name="KSO_WM_TEMPLATE_INDEX" val="20230251"/>
  <p:tag name="KSO_WM_UNIT_LAYERLEVEL" val="1_1_1"/>
  <p:tag name="KSO_WM_TAG_VERSION" val="1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type&quot;:0},&quot;glow&quot;:{&quot;colorType&quot;:0},&quot;line&quot;:{&quot;gradient&quot;:[{&quot;brightness&quot;:0.550000011920929,&quot;colorType&quot;:1,&quot;foreColorIndex&quot;:5,&quot;pos&quot;:0,&quot;transparency&quot;:1},{&quot;brightness&quot;:0,&quot;colorType&quot;:1,&quot;foreColorIndex&quot;:6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  <p:tag name="KSO_WM_UNIT_USESOURCEFORMAT_APPLY" val="1"/>
</p:tagLst>
</file>

<file path=ppt/tags/tag9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51_3*l_h_i*1_3_2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1,&quot;foreColorIndex&quot;:6,&quot;transparency&quot;:0.6600000262260437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SHADOW_SCHEMECOLOR_INDEX" val="6"/>
  <p:tag name="KSO_WM_UNIT_USESOURCEFORMAT_APPLY" val="1"/>
</p:tagLst>
</file>

<file path=ppt/tags/tag9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1"/>
  <p:tag name="KSO_WM_UNIT_LAYERLEVEL" val="1_1_1"/>
  <p:tag name="KSO_WM_TAG_VERSION" val="1.0"/>
  <p:tag name="KSO_WM_BEAUTIFY_FLAG" val="#wm#"/>
  <p:tag name="KSO_WM_DIAGRAM_GROUP_CODE" val="l1-1"/>
  <p:tag name="KSO_WM_UNIT_VALUE" val="16"/>
  <p:tag name="KSO_WM_UNIT_TYPE" val="l_h_a"/>
  <p:tag name="KSO_WM_UNIT_ID" val="custom20230251_3*l_h_a*1_3_1"/>
  <p:tag name="KSO_WM_DIAGRAM_VERSION" val="3"/>
  <p:tag name="KSO_WM_UNIT_PRESET_TEXT" val="Your title here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4.29998779296875,&quot;left&quot;:244.42499389648438,&quot;top&quot;:86.66878563107466,&quot;width&quot;:518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922.xml><?xml version="1.0" encoding="utf-8"?>
<p:tagLst xmlns:p="http://schemas.openxmlformats.org/presentationml/2006/main">
  <p:tag name="KSO_WM_SPECIAL_SOURCE" val="bdnull"/>
  <p:tag name="KSO_WM_SLIDE_ID" val="custom20233494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494"/>
  <p:tag name="KSO_WM_SLIDE_LAYOUT" val="a_l"/>
  <p:tag name="KSO_WM_SLIDE_LAYOUT_CNT" val="1_1"/>
</p:tagLst>
</file>

<file path=ppt/tags/tag9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097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097"/>
  <p:tag name="KSO_WM_TEMPLATE_CATEGORY" val="custom"/>
  <p:tag name="KSO_WM_UNIT_ISCONTENTSTITLE" val="0"/>
  <p:tag name="KSO_WM_UNIT_PRESET_TEXT" val="THANKS"/>
</p:tagLst>
</file>

<file path=ppt/tags/tag92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097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097"/>
  <p:tag name="KSO_WM_TEMPLATE_CATEGORY" val="custom"/>
  <p:tag name="KSO_WM_UNIT_VALUE" val="14"/>
  <p:tag name="KSO_WM_UNIT_PRESET_TEXT" val="Name"/>
</p:tagLst>
</file>

<file path=ppt/tags/tag925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097"/>
  <p:tag name="KSO_WM_TEMPLATE_CATEGORY" val="custom"/>
  <p:tag name="KSO_WM_SLIDE_INDEX" val="9"/>
  <p:tag name="KSO_WM_SLIDE_ID" val="custom20238097_9"/>
  <p:tag name="KSO_WM_TEMPLATE_MASTER_TYPE" val="0"/>
  <p:tag name="KSO_WM_SLIDE_LAYOUT" val="a_b_f"/>
  <p:tag name="KSO_WM_SLIDE_LAYOUT_CNT" val="1_1_1"/>
  <p:tag name="KSO_WM_SPECIAL_SOURCE" val="bdnull"/>
</p:tagLst>
</file>

<file path=ppt/tags/tag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9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9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9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heme/theme1.xml><?xml version="1.0" encoding="utf-8"?>
<a:theme xmlns:a="http://schemas.openxmlformats.org/drawingml/2006/main" name="Office 主题​​">
  <a:themeElements>
    <a:clrScheme name="自定义 125">
      <a:dk1>
        <a:srgbClr val="000000"/>
      </a:dk1>
      <a:lt1>
        <a:srgbClr val="FFFFFF"/>
      </a:lt1>
      <a:dk2>
        <a:srgbClr val="0C0C0C"/>
      </a:dk2>
      <a:lt2>
        <a:srgbClr val="FEFFFF"/>
      </a:lt2>
      <a:accent1>
        <a:srgbClr val="498C76"/>
      </a:accent1>
      <a:accent2>
        <a:srgbClr val="5EA55C"/>
      </a:accent2>
      <a:accent3>
        <a:srgbClr val="AAB156"/>
      </a:accent3>
      <a:accent4>
        <a:srgbClr val="6AA585"/>
      </a:accent4>
      <a:accent5>
        <a:srgbClr val="7697B6"/>
      </a:accent5>
      <a:accent6>
        <a:srgbClr val="61A0B4"/>
      </a:accent6>
      <a:hlink>
        <a:srgbClr val="658BD5"/>
      </a:hlink>
      <a:folHlink>
        <a:srgbClr val="A16AA5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蓝色3d卡通">
      <a:dk1>
        <a:srgbClr val="000000"/>
      </a:dk1>
      <a:lt1>
        <a:srgbClr val="FFFFFF"/>
      </a:lt1>
      <a:dk2>
        <a:srgbClr val="0F1423"/>
      </a:dk2>
      <a:lt2>
        <a:srgbClr val="B9E0FA"/>
      </a:lt2>
      <a:accent1>
        <a:srgbClr val="49B5E8"/>
      </a:accent1>
      <a:accent2>
        <a:srgbClr val="217DE5"/>
      </a:accent2>
      <a:accent3>
        <a:srgbClr val="56CA95"/>
      </a:accent3>
      <a:accent4>
        <a:srgbClr val="FFAD2B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可爱风组合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">
      <a:dk1>
        <a:srgbClr val="000000"/>
      </a:dk1>
      <a:lt1>
        <a:srgbClr val="FFFFFF"/>
      </a:lt1>
      <a:dk2>
        <a:srgbClr val="211430"/>
      </a:dk2>
      <a:lt2>
        <a:srgbClr val="FFFDF9"/>
      </a:lt2>
      <a:accent1>
        <a:srgbClr val="EA8A42"/>
      </a:accent1>
      <a:accent2>
        <a:srgbClr val="3D8EF1"/>
      </a:accent2>
      <a:accent3>
        <a:srgbClr val="F0B700"/>
      </a:accent3>
      <a:accent4>
        <a:srgbClr val="75BD42"/>
      </a:accent4>
      <a:accent5>
        <a:srgbClr val="986AFE"/>
      </a:accent5>
      <a:accent6>
        <a:srgbClr val="E54C5E"/>
      </a:accent6>
      <a:hlink>
        <a:srgbClr val="0026E5"/>
      </a:hlink>
      <a:folHlink>
        <a:srgbClr val="7E1FAD"/>
      </a:folHlink>
    </a:clrScheme>
    <a:fontScheme name="可爱风组合">
      <a:majorFont>
        <a:latin typeface="Mali SemiBold"/>
        <a:ea typeface="Mali SemiBold"/>
        <a:cs typeface=""/>
      </a:majorFont>
      <a:minorFont>
        <a:latin typeface="Mali"/>
        <a:ea typeface="Mal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橘色商务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E9451F"/>
      </a:accent1>
      <a:accent2>
        <a:srgbClr val="FF9700"/>
      </a:accent2>
      <a:accent3>
        <a:srgbClr val="56CA95"/>
      </a:accent3>
      <a:accent4>
        <a:srgbClr val="6096E6"/>
      </a:accent4>
      <a:accent5>
        <a:srgbClr val="58B6E5"/>
      </a:accent5>
      <a:accent6>
        <a:srgbClr val="EC5F74"/>
      </a:accent6>
      <a:hlink>
        <a:srgbClr val="0563C1"/>
      </a:hlink>
      <a:folHlink>
        <a:srgbClr val="954D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001-6">
      <a:dk1>
        <a:srgbClr val="333333"/>
      </a:dk1>
      <a:lt1>
        <a:sysClr val="window" lastClr="FFFFFF"/>
      </a:lt1>
      <a:dk2>
        <a:srgbClr val="000000"/>
      </a:dk2>
      <a:lt2>
        <a:srgbClr val="FFF7F7"/>
      </a:lt2>
      <a:accent1>
        <a:srgbClr val="FE0000"/>
      </a:accent1>
      <a:accent2>
        <a:srgbClr val="E8CA16"/>
      </a:accent2>
      <a:accent3>
        <a:srgbClr val="0BBFE9"/>
      </a:accent3>
      <a:accent4>
        <a:srgbClr val="1C40F4"/>
      </a:accent4>
      <a:accent5>
        <a:srgbClr val="7F12F6"/>
      </a:accent5>
      <a:accent6>
        <a:srgbClr val="F53DC0"/>
      </a:accent6>
      <a:hlink>
        <a:srgbClr val="0026E5"/>
      </a:hlink>
      <a:folHlink>
        <a:srgbClr val="7E1FAD"/>
      </a:folHlink>
    </a:clrScheme>
    <a:fontScheme name="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Theme">
  <a:themeElements>
    <a:clrScheme name="自定义 19">
      <a:dk1>
        <a:srgbClr val="000000"/>
      </a:dk1>
      <a:lt1>
        <a:srgbClr val="FFFFFF"/>
      </a:lt1>
      <a:dk2>
        <a:srgbClr val="00175A"/>
      </a:dk2>
      <a:lt2>
        <a:srgbClr val="F0F0F0"/>
      </a:lt2>
      <a:accent1>
        <a:srgbClr val="5DC8FD"/>
      </a:accent1>
      <a:accent2>
        <a:srgbClr val="62CFE9"/>
      </a:accent2>
      <a:accent3>
        <a:srgbClr val="67D6D5"/>
      </a:accent3>
      <a:accent4>
        <a:srgbClr val="6BDCC1"/>
      </a:accent4>
      <a:accent5>
        <a:srgbClr val="70E3AD"/>
      </a:accent5>
      <a:accent6>
        <a:srgbClr val="75EA99"/>
      </a:accent6>
      <a:hlink>
        <a:srgbClr val="4472C4"/>
      </a:hlink>
      <a:folHlink>
        <a:srgbClr val="F67FFF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1F6E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0318-1">
      <a:dk1>
        <a:srgbClr val="333333"/>
      </a:dk1>
      <a:lt1>
        <a:sysClr val="window" lastClr="FFFFFF"/>
      </a:lt1>
      <a:dk2>
        <a:srgbClr val="0B1427"/>
      </a:dk2>
      <a:lt2>
        <a:srgbClr val="FFE6D0"/>
      </a:lt2>
      <a:accent1>
        <a:srgbClr val="FFB06A"/>
      </a:accent1>
      <a:accent2>
        <a:srgbClr val="F98069"/>
      </a:accent2>
      <a:accent3>
        <a:srgbClr val="EA5E4B"/>
      </a:accent3>
      <a:accent4>
        <a:srgbClr val="C5CFF2"/>
      </a:accent4>
      <a:accent5>
        <a:srgbClr val="758FCE"/>
      </a:accent5>
      <a:accent6>
        <a:srgbClr val="5177CB"/>
      </a:accent6>
      <a:hlink>
        <a:srgbClr val="0026E5"/>
      </a:hlink>
      <a:folHlink>
        <a:srgbClr val="7E1FAD"/>
      </a:folHlink>
    </a:clrScheme>
    <a:fontScheme name="简约风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 fontScale="92500" lnSpcReduction="20000"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Theme">
  <a:themeElements>
    <a:clrScheme name="自定义 38">
      <a:dk1>
        <a:srgbClr val="000000"/>
      </a:dk1>
      <a:lt1>
        <a:srgbClr val="FFFFFF"/>
      </a:lt1>
      <a:dk2>
        <a:srgbClr val="5F4007"/>
      </a:dk2>
      <a:lt2>
        <a:srgbClr val="FFFCF3"/>
      </a:lt2>
      <a:accent1>
        <a:srgbClr val="F7471E"/>
      </a:accent1>
      <a:accent2>
        <a:srgbClr val="F9601E"/>
      </a:accent2>
      <a:accent3>
        <a:srgbClr val="FA791F"/>
      </a:accent3>
      <a:accent4>
        <a:srgbClr val="FC911F"/>
      </a:accent4>
      <a:accent5>
        <a:srgbClr val="FDAA20"/>
      </a:accent5>
      <a:accent6>
        <a:srgbClr val="FFC320"/>
      </a:accent6>
      <a:hlink>
        <a:srgbClr val="F40202"/>
      </a:hlink>
      <a:folHlink>
        <a:srgbClr val="1AECB3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  <a:prstDash val="solid"/>
        </a:ln>
        <a:effectLst>
          <a:outerShdw blurRad="203200" dist="101600" dir="8100000" algn="tr" rotWithShape="0">
            <a:srgbClr val="FF5DA9">
              <a:alpha val="10000"/>
            </a:srgb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1772</Words>
  <Application>WPS Presentation</Application>
  <PresentationFormat>On-screen Show (4:3)</PresentationFormat>
  <Paragraphs>181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SimSun</vt:lpstr>
      <vt:lpstr>Wingdings</vt:lpstr>
      <vt:lpstr>江城圆体 400W</vt:lpstr>
      <vt:lpstr>Wingdings</vt:lpstr>
      <vt:lpstr>Lato</vt:lpstr>
      <vt:lpstr>Segoe Print</vt:lpstr>
      <vt:lpstr>Manrope ExtraBold</vt:lpstr>
      <vt:lpstr>Microsoft YaHei</vt:lpstr>
      <vt:lpstr>Arial Unicode MS</vt:lpstr>
      <vt:lpstr>Calibri</vt:lpstr>
      <vt:lpstr>Mali</vt:lpstr>
      <vt:lpstr>Mali SemiBold</vt:lpstr>
      <vt:lpstr>Nunito Sans</vt:lpstr>
      <vt:lpstr>Nunito Sans ExtraBold</vt:lpstr>
      <vt:lpstr>Office 主题​​</vt:lpstr>
      <vt:lpstr>1_Office Theme</vt:lpstr>
      <vt:lpstr>3_Office Theme</vt:lpstr>
      <vt:lpstr>1_Office 主题​​</vt:lpstr>
      <vt:lpstr>2_Office 主题​​</vt:lpstr>
      <vt:lpstr>4_Office Theme</vt:lpstr>
      <vt:lpstr>5_Office Theme</vt:lpstr>
      <vt:lpstr>2_Office Theme</vt:lpstr>
      <vt:lpstr>6_Office Theme</vt:lpstr>
      <vt:lpstr>Assistant by Blade_X</vt:lpstr>
      <vt:lpstr>About Us</vt:lpstr>
      <vt:lpstr>Table of contain</vt:lpstr>
      <vt:lpstr>Introduction</vt:lpstr>
      <vt:lpstr>Problem Statement</vt:lpstr>
      <vt:lpstr>Our Solution</vt:lpstr>
      <vt:lpstr>Landing Page Design</vt:lpstr>
      <vt:lpstr>Features &amp; Tools</vt:lpstr>
      <vt:lpstr>Technology Stack</vt:lpstr>
      <vt:lpstr>Future Scope</vt:lpstr>
      <vt:lpstr>Future business plan for blade x team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Prayash ff</cp:lastModifiedBy>
  <cp:revision>13</cp:revision>
  <dcterms:created xsi:type="dcterms:W3CDTF">2013-01-27T09:14:00Z</dcterms:created>
  <dcterms:modified xsi:type="dcterms:W3CDTF">2025-12-28T06:42:37Z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5D025CC2A64D4012A9ABB8E95D1D7458_13</vt:lpwstr>
  </property>
  <property fmtid="{D5CDD505-2E9C-101B-9397-08002B2CF9AE}" pid="3" name="KSOProductBuildVer">
    <vt:lpwstr>1033-12.2.0.23196</vt:lpwstr>
  </property>
</Properties>
</file>